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0" r:id="rId1"/>
  </p:sldMasterIdLst>
  <p:notesMasterIdLst>
    <p:notesMasterId r:id="rId87"/>
  </p:notesMasterIdLst>
  <p:sldIdLst>
    <p:sldId id="513" r:id="rId2"/>
    <p:sldId id="730" r:id="rId3"/>
    <p:sldId id="747" r:id="rId4"/>
    <p:sldId id="763" r:id="rId5"/>
    <p:sldId id="875" r:id="rId6"/>
    <p:sldId id="992" r:id="rId7"/>
    <p:sldId id="993" r:id="rId8"/>
    <p:sldId id="735" r:id="rId9"/>
    <p:sldId id="736" r:id="rId10"/>
    <p:sldId id="750" r:id="rId11"/>
    <p:sldId id="952" r:id="rId12"/>
    <p:sldId id="994" r:id="rId13"/>
    <p:sldId id="995" r:id="rId14"/>
    <p:sldId id="1001" r:id="rId15"/>
    <p:sldId id="745" r:id="rId16"/>
    <p:sldId id="777" r:id="rId17"/>
    <p:sldId id="758" r:id="rId18"/>
    <p:sldId id="760" r:id="rId19"/>
    <p:sldId id="887" r:id="rId20"/>
    <p:sldId id="759" r:id="rId21"/>
    <p:sldId id="628" r:id="rId22"/>
    <p:sldId id="996" r:id="rId23"/>
    <p:sldId id="997" r:id="rId24"/>
    <p:sldId id="998" r:id="rId25"/>
    <p:sldId id="999" r:id="rId26"/>
    <p:sldId id="1000" r:id="rId27"/>
    <p:sldId id="1002" r:id="rId28"/>
    <p:sldId id="1003" r:id="rId29"/>
    <p:sldId id="1004" r:id="rId30"/>
    <p:sldId id="1005" r:id="rId31"/>
    <p:sldId id="1006" r:id="rId32"/>
    <p:sldId id="1007" r:id="rId33"/>
    <p:sldId id="1008" r:id="rId34"/>
    <p:sldId id="1009" r:id="rId35"/>
    <p:sldId id="1054" r:id="rId36"/>
    <p:sldId id="762" r:id="rId37"/>
    <p:sldId id="1010" r:id="rId38"/>
    <p:sldId id="1011" r:id="rId39"/>
    <p:sldId id="1012" r:id="rId40"/>
    <p:sldId id="1013" r:id="rId41"/>
    <p:sldId id="1014" r:id="rId42"/>
    <p:sldId id="1015" r:id="rId43"/>
    <p:sldId id="1016" r:id="rId44"/>
    <p:sldId id="1017" r:id="rId45"/>
    <p:sldId id="1018" r:id="rId46"/>
    <p:sldId id="1019" r:id="rId47"/>
    <p:sldId id="1020" r:id="rId48"/>
    <p:sldId id="1021" r:id="rId49"/>
    <p:sldId id="1022" r:id="rId50"/>
    <p:sldId id="1023" r:id="rId51"/>
    <p:sldId id="1024" r:id="rId52"/>
    <p:sldId id="1025" r:id="rId53"/>
    <p:sldId id="1026" r:id="rId54"/>
    <p:sldId id="1027" r:id="rId55"/>
    <p:sldId id="1055" r:id="rId56"/>
    <p:sldId id="1028" r:id="rId57"/>
    <p:sldId id="1029" r:id="rId58"/>
    <p:sldId id="1030" r:id="rId59"/>
    <p:sldId id="1031" r:id="rId60"/>
    <p:sldId id="1032" r:id="rId61"/>
    <p:sldId id="1033" r:id="rId62"/>
    <p:sldId id="931" r:id="rId63"/>
    <p:sldId id="1034" r:id="rId64"/>
    <p:sldId id="1035" r:id="rId65"/>
    <p:sldId id="1036" r:id="rId66"/>
    <p:sldId id="1037" r:id="rId67"/>
    <p:sldId id="1038" r:id="rId68"/>
    <p:sldId id="1039" r:id="rId69"/>
    <p:sldId id="1040" r:id="rId70"/>
    <p:sldId id="1041" r:id="rId71"/>
    <p:sldId id="1042" r:id="rId72"/>
    <p:sldId id="1043" r:id="rId73"/>
    <p:sldId id="1044" r:id="rId74"/>
    <p:sldId id="1045" r:id="rId75"/>
    <p:sldId id="1046" r:id="rId76"/>
    <p:sldId id="1047" r:id="rId77"/>
    <p:sldId id="1048" r:id="rId78"/>
    <p:sldId id="1049" r:id="rId79"/>
    <p:sldId id="1050" r:id="rId80"/>
    <p:sldId id="771" r:id="rId81"/>
    <p:sldId id="1053" r:id="rId82"/>
    <p:sldId id="765" r:id="rId83"/>
    <p:sldId id="939" r:id="rId84"/>
    <p:sldId id="1052" r:id="rId85"/>
    <p:sldId id="291" r:id="rId86"/>
  </p:sldIdLst>
  <p:sldSz cx="9144000" cy="5143500" type="screen16x9"/>
  <p:notesSz cx="6858000" cy="9144000"/>
  <p:defaultTextStyle>
    <a:defPPr>
      <a:defRPr lang="en-US"/>
    </a:defPPr>
    <a:lvl1pPr algn="l" defTabSz="457200" rtl="0" fontAlgn="base">
      <a:spcBef>
        <a:spcPct val="0"/>
      </a:spcBef>
      <a:spcAft>
        <a:spcPct val="0"/>
      </a:spcAft>
      <a:defRPr kern="1200">
        <a:solidFill>
          <a:schemeClr val="tx1"/>
        </a:solidFill>
        <a:latin typeface="Arial" charset="0"/>
        <a:ea typeface="ＭＳ Ｐゴシック" pitchFamily="34"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34"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34"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34"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34" charset="-128"/>
        <a:cs typeface="+mn-cs"/>
      </a:defRPr>
    </a:lvl5pPr>
    <a:lvl6pPr marL="2286000" algn="l" defTabSz="914400" rtl="0" eaLnBrk="1" latinLnBrk="0" hangingPunct="1">
      <a:defRPr kern="1200">
        <a:solidFill>
          <a:schemeClr val="tx1"/>
        </a:solidFill>
        <a:latin typeface="Arial" charset="0"/>
        <a:ea typeface="ＭＳ Ｐゴシック" pitchFamily="34" charset="-128"/>
        <a:cs typeface="+mn-cs"/>
      </a:defRPr>
    </a:lvl6pPr>
    <a:lvl7pPr marL="2743200" algn="l" defTabSz="914400" rtl="0" eaLnBrk="1" latinLnBrk="0" hangingPunct="1">
      <a:defRPr kern="1200">
        <a:solidFill>
          <a:schemeClr val="tx1"/>
        </a:solidFill>
        <a:latin typeface="Arial" charset="0"/>
        <a:ea typeface="ＭＳ Ｐゴシック" pitchFamily="34" charset="-128"/>
        <a:cs typeface="+mn-cs"/>
      </a:defRPr>
    </a:lvl7pPr>
    <a:lvl8pPr marL="3200400" algn="l" defTabSz="914400" rtl="0" eaLnBrk="1" latinLnBrk="0" hangingPunct="1">
      <a:defRPr kern="1200">
        <a:solidFill>
          <a:schemeClr val="tx1"/>
        </a:solidFill>
        <a:latin typeface="Arial" charset="0"/>
        <a:ea typeface="ＭＳ Ｐゴシック" pitchFamily="34" charset="-128"/>
        <a:cs typeface="+mn-cs"/>
      </a:defRPr>
    </a:lvl8pPr>
    <a:lvl9pPr marL="3657600" algn="l" defTabSz="914400" rtl="0" eaLnBrk="1" latinLnBrk="0" hangingPunct="1">
      <a:defRPr kern="1200">
        <a:solidFill>
          <a:schemeClr val="tx1"/>
        </a:solidFill>
        <a:latin typeface="Arial" charset="0"/>
        <a:ea typeface="ＭＳ Ｐゴシック" pitchFamily="34" charset="-128"/>
        <a:cs typeface="+mn-cs"/>
      </a:defRPr>
    </a:lvl9pPr>
  </p:defaultTextStyle>
  <p:extLst>
    <p:ext uri="{EFAFB233-063F-42B5-8137-9DF3F51BA10A}">
      <p15:sldGuideLst xmlns:p15="http://schemas.microsoft.com/office/powerpoint/2012/main">
        <p15:guide id="1" orient="horz" pos="1620">
          <p15:clr>
            <a:srgbClr val="A4A3A4"/>
          </p15:clr>
        </p15:guide>
        <p15:guide id="2" pos="336">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Barbara Reif" initials="BR" lastIdx="3" clrIdx="0"/>
  <p:cmAuthor id="1" name="Jane Gibbons -X (jagibbon - DEL ORO CONSULTING INC at Cisco)" initials="JG-(-DOCIaC" lastIdx="28" clrIdx="1"/>
  <p:cmAuthor id="2" name="Bob Vachon" initials="BV" lastIdx="24"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FDCBA5"/>
    <a:srgbClr val="E8F5FD"/>
    <a:srgbClr val="E9E7E8"/>
    <a:srgbClr val="0000CC"/>
    <a:srgbClr val="000099"/>
    <a:srgbClr val="CC99FF"/>
    <a:srgbClr val="CC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inimized">
    <p:restoredLeft sz="15937" autoAdjust="0"/>
    <p:restoredTop sz="99285" autoAdjust="0"/>
  </p:normalViewPr>
  <p:slideViewPr>
    <p:cSldViewPr snapToGrid="0" showGuides="1">
      <p:cViewPr varScale="1">
        <p:scale>
          <a:sx n="163" d="100"/>
          <a:sy n="163" d="100"/>
        </p:scale>
        <p:origin x="816" y="126"/>
      </p:cViewPr>
      <p:guideLst>
        <p:guide orient="horz" pos="1620"/>
        <p:guide pos="336"/>
      </p:guideLst>
    </p:cSldViewPr>
  </p:slideViewPr>
  <p:notesTextViewPr>
    <p:cViewPr>
      <p:scale>
        <a:sx n="1" d="1"/>
        <a:sy n="1" d="1"/>
      </p:scale>
      <p:origin x="0" y="0"/>
    </p:cViewPr>
  </p:notesTextViewPr>
  <p:sorterViewPr>
    <p:cViewPr>
      <p:scale>
        <a:sx n="111" d="100"/>
        <a:sy n="111" d="100"/>
      </p:scale>
      <p:origin x="0" y="-512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presProps" Target="pres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viewProps" Target="viewProps.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commentAuthors" Target="commentAuthors.xml"/><Relationship Id="rId9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ableStyles" Target="tableStyle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36337D9-3022-3D41-8D8A-BDF2F3B0DD8E}" type="datetimeFigureOut">
              <a:rPr lang="en-US" smtClean="0"/>
              <a:pPr/>
              <a:t>2/24/2023</a:t>
            </a:fld>
            <a:endParaRPr lang="es-E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641018C-6CAF-B84E-B92C-ECB119457FBA}" type="slidenum">
              <a:rPr lang="en-US" smtClean="0"/>
              <a:pPr/>
              <a:t>‹Nº›</a:t>
            </a:fld>
            <a:endParaRPr lang="es-ES" dirty="0"/>
          </a:p>
        </p:txBody>
      </p:sp>
    </p:spTree>
    <p:extLst>
      <p:ext uri="{BB962C8B-B14F-4D97-AF65-F5344CB8AC3E}">
        <p14:creationId xmlns:p14="http://schemas.microsoft.com/office/powerpoint/2010/main" val="1937564879"/>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s-ES" b="0" dirty="0"/>
              <a:t>Cisco Networking Academy Program</a:t>
            </a:r>
          </a:p>
          <a:p>
            <a:pPr>
              <a:buFontTx/>
              <a:buNone/>
            </a:pPr>
            <a:r>
              <a:rPr lang="es-ES" b="0" dirty="0"/>
              <a:t>Escalamiento de redes v6.0</a:t>
            </a:r>
          </a:p>
          <a:p>
            <a:pPr>
              <a:buFontTx/>
              <a:buNone/>
            </a:pPr>
            <a:r>
              <a:rPr lang="es-ES" sz="1200" b="0" dirty="0"/>
              <a:t>Capítulo 8: OSPF de área única</a:t>
            </a:r>
            <a:endParaRPr lang="es-ES" b="0" dirty="0"/>
          </a:p>
          <a:p>
            <a:endParaRPr lang="es-ES" dirty="0"/>
          </a:p>
        </p:txBody>
      </p:sp>
      <p:sp>
        <p:nvSpPr>
          <p:cNvPr id="4" name="Slide Number Placeholder 3"/>
          <p:cNvSpPr>
            <a:spLocks noGrp="1"/>
          </p:cNvSpPr>
          <p:nvPr>
            <p:ph type="sldNum" sz="quarter" idx="10"/>
          </p:nvPr>
        </p:nvSpPr>
        <p:spPr/>
        <p:txBody>
          <a:bodyPr/>
          <a:lstStyle/>
          <a:p>
            <a:fld id="{5641018C-6CAF-B84E-B92C-ECB119457FBA}" type="slidenum">
              <a:rPr lang="en-US" smtClean="0"/>
              <a:pPr/>
              <a:t>1</a:t>
            </a:fld>
            <a:endParaRPr lang="es-ES" dirty="0"/>
          </a:p>
        </p:txBody>
      </p:sp>
    </p:spTree>
    <p:extLst>
      <p:ext uri="{BB962C8B-B14F-4D97-AF65-F5344CB8AC3E}">
        <p14:creationId xmlns:p14="http://schemas.microsoft.com/office/powerpoint/2010/main" val="30255421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7391C207-9349-46D5-9D89-8ADDA5014D1F}" type="slidenum">
              <a:rPr lang="en-US" sz="800" b="0"/>
              <a:pPr algn="r"/>
              <a:t>10</a:t>
            </a:fld>
            <a:endParaRPr lang="es-ES" sz="800" b="0" dirty="0"/>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a:p>
        </p:txBody>
      </p:sp>
    </p:spTree>
    <p:extLst>
      <p:ext uri="{BB962C8B-B14F-4D97-AF65-F5344CB8AC3E}">
        <p14:creationId xmlns:p14="http://schemas.microsoft.com/office/powerpoint/2010/main" val="35245468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7391C207-9349-46D5-9D89-8ADDA5014D1F}" type="slidenum">
              <a:rPr lang="en-US" sz="800" b="0"/>
              <a:pPr algn="r"/>
              <a:t>11</a:t>
            </a:fld>
            <a:endParaRPr lang="es-ES" sz="800" b="0" dirty="0"/>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a:p>
        </p:txBody>
      </p:sp>
    </p:spTree>
    <p:extLst>
      <p:ext uri="{BB962C8B-B14F-4D97-AF65-F5344CB8AC3E}">
        <p14:creationId xmlns:p14="http://schemas.microsoft.com/office/powerpoint/2010/main" val="28186424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7391C207-9349-46D5-9D89-8ADDA5014D1F}" type="slidenum">
              <a:rPr lang="en-US" sz="800" b="0"/>
              <a:pPr algn="r"/>
              <a:t>12</a:t>
            </a:fld>
            <a:endParaRPr lang="es-ES" sz="800" b="0" dirty="0"/>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a:p>
        </p:txBody>
      </p:sp>
    </p:spTree>
    <p:extLst>
      <p:ext uri="{BB962C8B-B14F-4D97-AF65-F5344CB8AC3E}">
        <p14:creationId xmlns:p14="http://schemas.microsoft.com/office/powerpoint/2010/main" val="39495687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7391C207-9349-46D5-9D89-8ADDA5014D1F}" type="slidenum">
              <a:rPr lang="en-US" sz="800" b="0"/>
              <a:pPr algn="r"/>
              <a:t>13</a:t>
            </a:fld>
            <a:endParaRPr lang="es-ES" sz="800" b="0" dirty="0"/>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a:p>
        </p:txBody>
      </p:sp>
    </p:spTree>
    <p:extLst>
      <p:ext uri="{BB962C8B-B14F-4D97-AF65-F5344CB8AC3E}">
        <p14:creationId xmlns:p14="http://schemas.microsoft.com/office/powerpoint/2010/main" val="24954643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7391C207-9349-46D5-9D89-8ADDA5014D1F}" type="slidenum">
              <a:rPr lang="en-US" sz="800" b="0"/>
              <a:pPr algn="r"/>
              <a:t>14</a:t>
            </a:fld>
            <a:endParaRPr lang="es-ES" sz="800" b="0" dirty="0"/>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a:p>
        </p:txBody>
      </p:sp>
    </p:spTree>
    <p:extLst>
      <p:ext uri="{BB962C8B-B14F-4D97-AF65-F5344CB8AC3E}">
        <p14:creationId xmlns:p14="http://schemas.microsoft.com/office/powerpoint/2010/main" val="19186539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7" tIns="0" rIns="18817" bIns="0" anchor="b"/>
          <a:lstStyle>
            <a:lvl1pPr defTabSz="901700" eaLnBrk="0" hangingPunct="0">
              <a:defRPr sz="2400" b="1">
                <a:solidFill>
                  <a:schemeClr val="tx1"/>
                </a:solidFill>
                <a:latin typeface="Arial" charset="0"/>
                <a:cs typeface="Arial" charset="0"/>
              </a:defRPr>
            </a:lvl1pPr>
            <a:lvl2pPr marL="742950" indent="-285750" defTabSz="901700" eaLnBrk="0" hangingPunct="0">
              <a:defRPr sz="2400" b="1">
                <a:solidFill>
                  <a:schemeClr val="tx1"/>
                </a:solidFill>
                <a:latin typeface="Arial" charset="0"/>
                <a:cs typeface="Arial" charset="0"/>
              </a:defRPr>
            </a:lvl2pPr>
            <a:lvl3pPr marL="1143000" indent="-228600" defTabSz="901700" eaLnBrk="0" hangingPunct="0">
              <a:defRPr sz="2400" b="1">
                <a:solidFill>
                  <a:schemeClr val="tx1"/>
                </a:solidFill>
                <a:latin typeface="Arial" charset="0"/>
                <a:cs typeface="Arial" charset="0"/>
              </a:defRPr>
            </a:lvl3pPr>
            <a:lvl4pPr marL="1600200" indent="-228600" defTabSz="901700" eaLnBrk="0" hangingPunct="0">
              <a:defRPr sz="2400" b="1">
                <a:solidFill>
                  <a:schemeClr val="tx1"/>
                </a:solidFill>
                <a:latin typeface="Arial" charset="0"/>
                <a:cs typeface="Arial" charset="0"/>
              </a:defRPr>
            </a:lvl4pPr>
            <a:lvl5pPr marL="2057400" indent="-228600" defTabSz="901700" eaLnBrk="0" hangingPunct="0">
              <a:defRPr sz="2400" b="1">
                <a:solidFill>
                  <a:schemeClr val="tx1"/>
                </a:solidFill>
                <a:latin typeface="Arial" charset="0"/>
                <a:cs typeface="Arial" charset="0"/>
              </a:defRPr>
            </a:lvl5pPr>
            <a:lvl6pPr marL="2514600" indent="-228600" defTabSz="901700" eaLnBrk="0" fontAlgn="base" hangingPunct="0">
              <a:spcBef>
                <a:spcPct val="0"/>
              </a:spcBef>
              <a:spcAft>
                <a:spcPct val="0"/>
              </a:spcAft>
              <a:defRPr sz="2400" b="1">
                <a:solidFill>
                  <a:schemeClr val="tx1"/>
                </a:solidFill>
                <a:latin typeface="Arial" charset="0"/>
                <a:cs typeface="Arial" charset="0"/>
              </a:defRPr>
            </a:lvl6pPr>
            <a:lvl7pPr marL="2971800" indent="-228600" defTabSz="901700" eaLnBrk="0" fontAlgn="base" hangingPunct="0">
              <a:spcBef>
                <a:spcPct val="0"/>
              </a:spcBef>
              <a:spcAft>
                <a:spcPct val="0"/>
              </a:spcAft>
              <a:defRPr sz="2400" b="1">
                <a:solidFill>
                  <a:schemeClr val="tx1"/>
                </a:solidFill>
                <a:latin typeface="Arial" charset="0"/>
                <a:cs typeface="Arial" charset="0"/>
              </a:defRPr>
            </a:lvl7pPr>
            <a:lvl8pPr marL="3429000" indent="-228600" defTabSz="901700" eaLnBrk="0" fontAlgn="base" hangingPunct="0">
              <a:spcBef>
                <a:spcPct val="0"/>
              </a:spcBef>
              <a:spcAft>
                <a:spcPct val="0"/>
              </a:spcAft>
              <a:defRPr sz="2400" b="1">
                <a:solidFill>
                  <a:schemeClr val="tx1"/>
                </a:solidFill>
                <a:latin typeface="Arial" charset="0"/>
                <a:cs typeface="Arial" charset="0"/>
              </a:defRPr>
            </a:lvl8pPr>
            <a:lvl9pPr marL="3886200" indent="-228600" defTabSz="901700" eaLnBrk="0" fontAlgn="base" hangingPunct="0">
              <a:spcBef>
                <a:spcPct val="0"/>
              </a:spcBef>
              <a:spcAft>
                <a:spcPct val="0"/>
              </a:spcAft>
              <a:defRPr sz="2400" b="1">
                <a:solidFill>
                  <a:schemeClr val="tx1"/>
                </a:solidFill>
                <a:latin typeface="Arial" charset="0"/>
                <a:cs typeface="Arial" charset="0"/>
              </a:defRPr>
            </a:lvl9pPr>
          </a:lstStyle>
          <a:p>
            <a:pPr algn="r"/>
            <a:fld id="{5F7D0146-1035-4865-8A5B-0B1E8578604B}" type="slidenum">
              <a:rPr lang="en-US" sz="800" b="0">
                <a:ea typeface="ＭＳ Ｐゴシック" pitchFamily="34" charset="-128"/>
              </a:rPr>
              <a:pPr algn="r"/>
              <a:t>15</a:t>
            </a:fld>
            <a:endParaRPr lang="es-ES" sz="800" b="0" dirty="0">
              <a:ea typeface="ＭＳ Ｐゴシック" pitchFamily="34" charset="-128"/>
            </a:endParaRPr>
          </a:p>
        </p:txBody>
      </p:sp>
      <p:sp>
        <p:nvSpPr>
          <p:cNvPr id="27651" name="Rectangle 2"/>
          <p:cNvSpPr>
            <a:spLocks noGrp="1" noRot="1" noChangeAspect="1" noChangeArrowheads="1" noTextEdit="1"/>
          </p:cNvSpPr>
          <p:nvPr>
            <p:ph type="sldImg"/>
          </p:nvPr>
        </p:nvSpPr>
        <p:spPr>
          <a:ln/>
        </p:spPr>
      </p:sp>
      <p:sp>
        <p:nvSpPr>
          <p:cNvPr id="276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a:p>
        </p:txBody>
      </p:sp>
    </p:spTree>
    <p:extLst>
      <p:ext uri="{BB962C8B-B14F-4D97-AF65-F5344CB8AC3E}">
        <p14:creationId xmlns:p14="http://schemas.microsoft.com/office/powerpoint/2010/main" val="42915732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s-ES" b="0" dirty="0"/>
              <a:t>Cisco Networking Academy Program</a:t>
            </a:r>
          </a:p>
          <a:p>
            <a:pPr>
              <a:buFontTx/>
              <a:buNone/>
            </a:pPr>
            <a:r>
              <a:rPr lang="es-ES" b="0" dirty="0"/>
              <a:t>Escalamiento de redes v6.0</a:t>
            </a:r>
          </a:p>
          <a:p>
            <a:pPr>
              <a:buFontTx/>
              <a:buNone/>
            </a:pPr>
            <a:r>
              <a:rPr lang="es-ES" sz="1200" b="0" dirty="0"/>
              <a:t>Capítulo 8: OSPF de área única</a:t>
            </a:r>
            <a:endParaRPr lang="es-ES" dirty="0"/>
          </a:p>
        </p:txBody>
      </p:sp>
      <p:sp>
        <p:nvSpPr>
          <p:cNvPr id="4" name="Slide Number Placeholder 3"/>
          <p:cNvSpPr>
            <a:spLocks noGrp="1"/>
          </p:cNvSpPr>
          <p:nvPr>
            <p:ph type="sldNum" sz="quarter" idx="10"/>
          </p:nvPr>
        </p:nvSpPr>
        <p:spPr/>
        <p:txBody>
          <a:bodyPr/>
          <a:lstStyle/>
          <a:p>
            <a:fld id="{5641018C-6CAF-B84E-B92C-ECB119457FBA}" type="slidenum">
              <a:rPr lang="en-US" smtClean="0"/>
              <a:pPr/>
              <a:t>17</a:t>
            </a:fld>
            <a:endParaRPr lang="es-ES" dirty="0"/>
          </a:p>
        </p:txBody>
      </p:sp>
    </p:spTree>
    <p:extLst>
      <p:ext uri="{BB962C8B-B14F-4D97-AF65-F5344CB8AC3E}">
        <p14:creationId xmlns:p14="http://schemas.microsoft.com/office/powerpoint/2010/main" val="1496800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7C839C26-801B-42B6-A101-60F37FE2B0A8}" type="slidenum">
              <a:rPr lang="en-US" sz="800" b="0"/>
              <a:pPr algn="r"/>
              <a:t>18</a:t>
            </a:fld>
            <a:endParaRPr lang="es-ES" sz="800" b="0" dirty="0"/>
          </a:p>
        </p:txBody>
      </p:sp>
      <p:sp>
        <p:nvSpPr>
          <p:cNvPr id="18435" name="Rectangle 2"/>
          <p:cNvSpPr>
            <a:spLocks noGrp="1" noRot="1" noChangeAspect="1" noChangeArrowheads="1" noTextEdit="1"/>
          </p:cNvSpPr>
          <p:nvPr>
            <p:ph type="sldImg"/>
          </p:nvPr>
        </p:nvSpPr>
        <p:spPr>
          <a:ln/>
        </p:spPr>
      </p:sp>
      <p:sp>
        <p:nvSpPr>
          <p:cNvPr id="184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s-ES" b="0" dirty="0"/>
              <a:t>Cisco Networking Academy Program</a:t>
            </a:r>
          </a:p>
          <a:p>
            <a:pPr>
              <a:buFontTx/>
              <a:buNone/>
            </a:pPr>
            <a:r>
              <a:rPr lang="es-ES" b="0" dirty="0"/>
              <a:t>Escalamiento de redes v6.0</a:t>
            </a:r>
          </a:p>
          <a:p>
            <a:pPr>
              <a:buFontTx/>
              <a:buNone/>
            </a:pPr>
            <a:r>
              <a:rPr lang="es-ES" sz="1200" b="0" dirty="0"/>
              <a:t>Capítulo 8: OSPF de área única</a:t>
            </a:r>
            <a:endParaRPr lang="es-ES" dirty="0"/>
          </a:p>
        </p:txBody>
      </p:sp>
    </p:spTree>
    <p:extLst>
      <p:ext uri="{BB962C8B-B14F-4D97-AF65-F5344CB8AC3E}">
        <p14:creationId xmlns:p14="http://schemas.microsoft.com/office/powerpoint/2010/main" val="10247521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7C839C26-801B-42B6-A101-60F37FE2B0A8}" type="slidenum">
              <a:rPr lang="en-US" sz="800" b="0"/>
              <a:pPr algn="r"/>
              <a:t>19</a:t>
            </a:fld>
            <a:endParaRPr lang="es-ES" sz="800" b="0" dirty="0"/>
          </a:p>
        </p:txBody>
      </p:sp>
      <p:sp>
        <p:nvSpPr>
          <p:cNvPr id="18435" name="Rectangle 2"/>
          <p:cNvSpPr>
            <a:spLocks noGrp="1" noRot="1" noChangeAspect="1" noChangeArrowheads="1" noTextEdit="1"/>
          </p:cNvSpPr>
          <p:nvPr>
            <p:ph type="sldImg"/>
          </p:nvPr>
        </p:nvSpPr>
        <p:spPr>
          <a:ln/>
        </p:spPr>
      </p:sp>
      <p:sp>
        <p:nvSpPr>
          <p:cNvPr id="184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s-ES" b="0" dirty="0"/>
              <a:t>Cisco Networking Academy Program</a:t>
            </a:r>
          </a:p>
          <a:p>
            <a:pPr>
              <a:buFontTx/>
              <a:buNone/>
            </a:pPr>
            <a:r>
              <a:rPr lang="es-ES" b="0" dirty="0"/>
              <a:t>Escalamiento de redes v6.0</a:t>
            </a:r>
          </a:p>
          <a:p>
            <a:pPr>
              <a:buFontTx/>
              <a:buNone/>
            </a:pPr>
            <a:r>
              <a:rPr lang="es-ES" sz="1200" b="0" dirty="0"/>
              <a:t>Capítulo 8: OSPF de área única</a:t>
            </a:r>
            <a:endParaRPr lang="es-ES" dirty="0"/>
          </a:p>
        </p:txBody>
      </p:sp>
    </p:spTree>
    <p:extLst>
      <p:ext uri="{BB962C8B-B14F-4D97-AF65-F5344CB8AC3E}">
        <p14:creationId xmlns:p14="http://schemas.microsoft.com/office/powerpoint/2010/main" val="30334867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s-ES" sz="1200" b="0" dirty="0"/>
              <a:t>8 – OSPF de área única</a:t>
            </a:r>
          </a:p>
          <a:p>
            <a:pPr>
              <a:buFontTx/>
              <a:buNone/>
            </a:pPr>
            <a:r>
              <a:rPr lang="es-ES" sz="1200" b="0" dirty="0"/>
              <a:t>8.1 – Características de OSPF</a:t>
            </a:r>
            <a:endParaRPr lang="es-ES" b="0" dirty="0"/>
          </a:p>
          <a:p>
            <a:endParaRPr lang="es-ES" dirty="0"/>
          </a:p>
        </p:txBody>
      </p:sp>
      <p:sp>
        <p:nvSpPr>
          <p:cNvPr id="4" name="Slide Number Placeholder 3"/>
          <p:cNvSpPr>
            <a:spLocks noGrp="1"/>
          </p:cNvSpPr>
          <p:nvPr>
            <p:ph type="sldNum" sz="quarter" idx="10"/>
          </p:nvPr>
        </p:nvSpPr>
        <p:spPr/>
        <p:txBody>
          <a:bodyPr/>
          <a:lstStyle/>
          <a:p>
            <a:fld id="{5641018C-6CAF-B84E-B92C-ECB119457FBA}" type="slidenum">
              <a:rPr lang="en-US" smtClean="0"/>
              <a:pPr/>
              <a:t>20</a:t>
            </a:fld>
            <a:endParaRPr lang="es-ES" dirty="0"/>
          </a:p>
        </p:txBody>
      </p:sp>
    </p:spTree>
    <p:extLst>
      <p:ext uri="{BB962C8B-B14F-4D97-AF65-F5344CB8AC3E}">
        <p14:creationId xmlns:p14="http://schemas.microsoft.com/office/powerpoint/2010/main" val="6255296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7C839C26-801B-42B6-A101-60F37FE2B0A8}" type="slidenum">
              <a:rPr lang="en-US" sz="800" b="0"/>
              <a:pPr algn="r"/>
              <a:t>2</a:t>
            </a:fld>
            <a:endParaRPr lang="es-ES" sz="800" b="0" dirty="0"/>
          </a:p>
        </p:txBody>
      </p:sp>
      <p:sp>
        <p:nvSpPr>
          <p:cNvPr id="18435" name="Rectangle 2"/>
          <p:cNvSpPr>
            <a:spLocks noGrp="1" noRot="1" noChangeAspect="1" noChangeArrowheads="1" noTextEdit="1"/>
          </p:cNvSpPr>
          <p:nvPr>
            <p:ph type="sldImg"/>
          </p:nvPr>
        </p:nvSpPr>
        <p:spPr>
          <a:ln/>
        </p:spPr>
      </p:sp>
      <p:sp>
        <p:nvSpPr>
          <p:cNvPr id="184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a:p>
        </p:txBody>
      </p:sp>
    </p:spTree>
    <p:extLst>
      <p:ext uri="{BB962C8B-B14F-4D97-AF65-F5344CB8AC3E}">
        <p14:creationId xmlns:p14="http://schemas.microsoft.com/office/powerpoint/2010/main" val="38667713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21</a:t>
            </a:fld>
            <a:endParaRPr lang="es-E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457200" rtl="0" eaLnBrk="1" fontAlgn="auto" latinLnBrk="0" hangingPunct="1">
              <a:lnSpc>
                <a:spcPct val="80000"/>
              </a:lnSpc>
              <a:spcBef>
                <a:spcPts val="0"/>
              </a:spcBef>
              <a:spcAft>
                <a:spcPts val="0"/>
              </a:spcAft>
              <a:buClrTx/>
              <a:buSzTx/>
              <a:buFontTx/>
              <a:buNone/>
              <a:tabLst/>
              <a:defRPr/>
            </a:pPr>
            <a:r>
              <a:rPr lang="es-ES" sz="1200" kern="1200" dirty="0">
                <a:solidFill>
                  <a:schemeClr val="tx1"/>
                </a:solidFill>
                <a:latin typeface="Arial" charset="0"/>
              </a:rPr>
              <a:t>8.1 – </a:t>
            </a:r>
            <a:r>
              <a:rPr lang="es-ES" sz="1200" b="0" dirty="0"/>
              <a:t>Características de OSPF</a:t>
            </a:r>
            <a:endParaRPr lang="es-ES" b="0" dirty="0"/>
          </a:p>
          <a:p>
            <a:pPr>
              <a:lnSpc>
                <a:spcPct val="80000"/>
              </a:lnSpc>
              <a:buFontTx/>
              <a:buNone/>
            </a:pPr>
            <a:r>
              <a:rPr lang="es-ES" dirty="0">
                <a:latin typeface="Arial" charset="0"/>
              </a:rPr>
              <a:t>8.1.1 Abrir primero la ruta más corta</a:t>
            </a:r>
          </a:p>
          <a:p>
            <a:pPr>
              <a:lnSpc>
                <a:spcPct val="80000"/>
              </a:lnSpc>
              <a:buFontTx/>
              <a:buNone/>
            </a:pPr>
            <a:r>
              <a:rPr lang="es-ES" dirty="0">
                <a:latin typeface="Arial" charset="0"/>
              </a:rPr>
              <a:t>8.1.1.1 – Evolución de OSPF</a:t>
            </a:r>
            <a:endParaRPr lang="es-ES" dirty="0"/>
          </a:p>
        </p:txBody>
      </p:sp>
    </p:spTree>
    <p:extLst>
      <p:ext uri="{BB962C8B-B14F-4D97-AF65-F5344CB8AC3E}">
        <p14:creationId xmlns:p14="http://schemas.microsoft.com/office/powerpoint/2010/main" val="35251901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22</a:t>
            </a:fld>
            <a:endParaRPr lang="es-E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457200" rtl="0" eaLnBrk="1" fontAlgn="auto" latinLnBrk="0" hangingPunct="1">
              <a:lnSpc>
                <a:spcPct val="80000"/>
              </a:lnSpc>
              <a:spcBef>
                <a:spcPts val="0"/>
              </a:spcBef>
              <a:spcAft>
                <a:spcPts val="0"/>
              </a:spcAft>
              <a:buClrTx/>
              <a:buSzTx/>
              <a:buFontTx/>
              <a:buNone/>
              <a:tabLst/>
              <a:defRPr/>
            </a:pPr>
            <a:r>
              <a:rPr lang="es-ES" sz="1200" kern="1200" dirty="0">
                <a:solidFill>
                  <a:schemeClr val="tx1"/>
                </a:solidFill>
                <a:latin typeface="Arial" charset="0"/>
              </a:rPr>
              <a:t>8.1 – </a:t>
            </a:r>
            <a:r>
              <a:rPr lang="es-ES" sz="1200" b="0" dirty="0"/>
              <a:t>Características de OSPF</a:t>
            </a:r>
            <a:endParaRPr lang="es-ES" b="0" dirty="0"/>
          </a:p>
          <a:p>
            <a:pPr>
              <a:lnSpc>
                <a:spcPct val="80000"/>
              </a:lnSpc>
              <a:buFontTx/>
              <a:buNone/>
            </a:pPr>
            <a:r>
              <a:rPr lang="es-ES" dirty="0">
                <a:latin typeface="Arial" charset="0"/>
              </a:rPr>
              <a:t>8.1.1 Abrir primero la ruta más corta</a:t>
            </a:r>
          </a:p>
          <a:p>
            <a:pPr>
              <a:lnSpc>
                <a:spcPct val="80000"/>
              </a:lnSpc>
              <a:buFontTx/>
              <a:buNone/>
            </a:pPr>
            <a:r>
              <a:rPr lang="es-ES" dirty="0">
                <a:latin typeface="Arial" charset="0"/>
              </a:rPr>
              <a:t>8.1.1.2 – Características de OSPF</a:t>
            </a:r>
            <a:endParaRPr lang="es-ES" dirty="0"/>
          </a:p>
        </p:txBody>
      </p:sp>
    </p:spTree>
    <p:extLst>
      <p:ext uri="{BB962C8B-B14F-4D97-AF65-F5344CB8AC3E}">
        <p14:creationId xmlns:p14="http://schemas.microsoft.com/office/powerpoint/2010/main" val="24630846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23</a:t>
            </a:fld>
            <a:endParaRPr lang="es-E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457200" rtl="0" eaLnBrk="1" fontAlgn="auto" latinLnBrk="0" hangingPunct="1">
              <a:lnSpc>
                <a:spcPct val="80000"/>
              </a:lnSpc>
              <a:spcBef>
                <a:spcPts val="0"/>
              </a:spcBef>
              <a:spcAft>
                <a:spcPts val="0"/>
              </a:spcAft>
              <a:buClrTx/>
              <a:buSzTx/>
              <a:buFontTx/>
              <a:buNone/>
              <a:tabLst/>
              <a:defRPr/>
            </a:pPr>
            <a:r>
              <a:rPr lang="es-ES" sz="1200" kern="1200" dirty="0">
                <a:solidFill>
                  <a:schemeClr val="tx1"/>
                </a:solidFill>
                <a:latin typeface="Arial" charset="0"/>
              </a:rPr>
              <a:t>8.1 – </a:t>
            </a:r>
            <a:r>
              <a:rPr lang="es-ES" sz="1200" b="0" dirty="0"/>
              <a:t>Características de OSPF</a:t>
            </a:r>
            <a:endParaRPr lang="es-ES" b="0" dirty="0"/>
          </a:p>
          <a:p>
            <a:pPr>
              <a:lnSpc>
                <a:spcPct val="80000"/>
              </a:lnSpc>
              <a:buFontTx/>
              <a:buNone/>
            </a:pPr>
            <a:r>
              <a:rPr lang="es-ES" dirty="0">
                <a:latin typeface="Arial" charset="0"/>
              </a:rPr>
              <a:t>8.1.1 Abrir primero la ruta más corta</a:t>
            </a:r>
          </a:p>
          <a:p>
            <a:pPr>
              <a:lnSpc>
                <a:spcPct val="80000"/>
              </a:lnSpc>
              <a:buFontTx/>
              <a:buNone/>
            </a:pPr>
            <a:r>
              <a:rPr lang="es-ES" dirty="0">
                <a:latin typeface="Arial" charset="0"/>
              </a:rPr>
              <a:t>8.1.1.3 – Componentes de OSPF</a:t>
            </a:r>
            <a:endParaRPr lang="es-ES" dirty="0"/>
          </a:p>
        </p:txBody>
      </p:sp>
    </p:spTree>
    <p:extLst>
      <p:ext uri="{BB962C8B-B14F-4D97-AF65-F5344CB8AC3E}">
        <p14:creationId xmlns:p14="http://schemas.microsoft.com/office/powerpoint/2010/main" val="297085342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24</a:t>
            </a:fld>
            <a:endParaRPr lang="es-E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457200" rtl="0" eaLnBrk="1" fontAlgn="auto" latinLnBrk="0" hangingPunct="1">
              <a:lnSpc>
                <a:spcPct val="80000"/>
              </a:lnSpc>
              <a:spcBef>
                <a:spcPts val="0"/>
              </a:spcBef>
              <a:spcAft>
                <a:spcPts val="0"/>
              </a:spcAft>
              <a:buClrTx/>
              <a:buSzTx/>
              <a:buFontTx/>
              <a:buNone/>
              <a:tabLst/>
              <a:defRPr/>
            </a:pPr>
            <a:r>
              <a:rPr lang="es-ES" sz="1200" kern="1200" dirty="0">
                <a:solidFill>
                  <a:schemeClr val="tx1"/>
                </a:solidFill>
                <a:latin typeface="Arial" charset="0"/>
              </a:rPr>
              <a:t>8.1 – </a:t>
            </a:r>
            <a:r>
              <a:rPr lang="es-ES" sz="1200" b="0" dirty="0"/>
              <a:t>Características de OSPF</a:t>
            </a:r>
            <a:endParaRPr lang="es-ES" b="0" dirty="0"/>
          </a:p>
          <a:p>
            <a:pPr>
              <a:lnSpc>
                <a:spcPct val="80000"/>
              </a:lnSpc>
              <a:buFontTx/>
              <a:buNone/>
            </a:pPr>
            <a:r>
              <a:rPr lang="es-ES" dirty="0">
                <a:latin typeface="Arial" charset="0"/>
              </a:rPr>
              <a:t>8.1.1 Abrir primero la ruta más corta</a:t>
            </a:r>
          </a:p>
          <a:p>
            <a:pPr>
              <a:lnSpc>
                <a:spcPct val="80000"/>
              </a:lnSpc>
              <a:buFontTx/>
              <a:buNone/>
            </a:pPr>
            <a:r>
              <a:rPr lang="es-ES" dirty="0">
                <a:latin typeface="Arial" charset="0"/>
              </a:rPr>
              <a:t>8.1.1.4 – Funcionamiento del estado de enlace</a:t>
            </a:r>
            <a:endParaRPr lang="es-ES" dirty="0"/>
          </a:p>
        </p:txBody>
      </p:sp>
    </p:spTree>
    <p:extLst>
      <p:ext uri="{BB962C8B-B14F-4D97-AF65-F5344CB8AC3E}">
        <p14:creationId xmlns:p14="http://schemas.microsoft.com/office/powerpoint/2010/main" val="175956319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25</a:t>
            </a:fld>
            <a:endParaRPr lang="es-E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457200" rtl="0" eaLnBrk="1" fontAlgn="auto" latinLnBrk="0" hangingPunct="1">
              <a:lnSpc>
                <a:spcPct val="80000"/>
              </a:lnSpc>
              <a:spcBef>
                <a:spcPts val="0"/>
              </a:spcBef>
              <a:spcAft>
                <a:spcPts val="0"/>
              </a:spcAft>
              <a:buClrTx/>
              <a:buSzTx/>
              <a:buFontTx/>
              <a:buNone/>
              <a:tabLst/>
              <a:defRPr/>
            </a:pPr>
            <a:r>
              <a:rPr lang="es-ES" sz="1200" kern="1200" dirty="0">
                <a:solidFill>
                  <a:schemeClr val="tx1"/>
                </a:solidFill>
                <a:latin typeface="Arial" charset="0"/>
              </a:rPr>
              <a:t>8.1 – </a:t>
            </a:r>
            <a:r>
              <a:rPr lang="es-ES" sz="1200" b="0" dirty="0"/>
              <a:t>Características de OSPF</a:t>
            </a:r>
            <a:endParaRPr lang="es-ES" b="0" dirty="0"/>
          </a:p>
          <a:p>
            <a:pPr>
              <a:lnSpc>
                <a:spcPct val="80000"/>
              </a:lnSpc>
              <a:buFontTx/>
              <a:buNone/>
            </a:pPr>
            <a:r>
              <a:rPr lang="es-ES" dirty="0">
                <a:latin typeface="Arial" charset="0"/>
              </a:rPr>
              <a:t>8.1.1 Abrir primero la ruta más corta</a:t>
            </a:r>
          </a:p>
          <a:p>
            <a:pPr>
              <a:lnSpc>
                <a:spcPct val="80000"/>
              </a:lnSpc>
              <a:buFontTx/>
              <a:buNone/>
            </a:pPr>
            <a:r>
              <a:rPr lang="es-ES" dirty="0">
                <a:latin typeface="Arial" charset="0"/>
              </a:rPr>
              <a:t>8.1.1.5 – OSPF de área única y multiárea</a:t>
            </a:r>
            <a:endParaRPr lang="es-ES" dirty="0"/>
          </a:p>
        </p:txBody>
      </p:sp>
    </p:spTree>
    <p:extLst>
      <p:ext uri="{BB962C8B-B14F-4D97-AF65-F5344CB8AC3E}">
        <p14:creationId xmlns:p14="http://schemas.microsoft.com/office/powerpoint/2010/main" val="427255368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26</a:t>
            </a:fld>
            <a:endParaRPr lang="es-E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457200" rtl="0" eaLnBrk="1" fontAlgn="auto" latinLnBrk="0" hangingPunct="1">
              <a:lnSpc>
                <a:spcPct val="80000"/>
              </a:lnSpc>
              <a:spcBef>
                <a:spcPts val="0"/>
              </a:spcBef>
              <a:spcAft>
                <a:spcPts val="0"/>
              </a:spcAft>
              <a:buClrTx/>
              <a:buSzTx/>
              <a:buFontTx/>
              <a:buNone/>
              <a:tabLst/>
              <a:defRPr/>
            </a:pPr>
            <a:r>
              <a:rPr lang="es-ES" sz="1200" kern="1200" dirty="0">
                <a:solidFill>
                  <a:schemeClr val="tx1"/>
                </a:solidFill>
                <a:latin typeface="Arial" charset="0"/>
              </a:rPr>
              <a:t>8.1 – </a:t>
            </a:r>
            <a:r>
              <a:rPr lang="es-ES" sz="1200" b="0" dirty="0"/>
              <a:t>Características de OSPF</a:t>
            </a:r>
            <a:endParaRPr lang="es-ES" b="0" dirty="0"/>
          </a:p>
          <a:p>
            <a:pPr>
              <a:lnSpc>
                <a:spcPct val="80000"/>
              </a:lnSpc>
              <a:buFontTx/>
              <a:buNone/>
            </a:pPr>
            <a:r>
              <a:rPr lang="es-ES" dirty="0">
                <a:latin typeface="Arial" charset="0"/>
              </a:rPr>
              <a:t>8.1.2 Mensajes de OSPF</a:t>
            </a:r>
          </a:p>
          <a:p>
            <a:pPr>
              <a:lnSpc>
                <a:spcPct val="80000"/>
              </a:lnSpc>
              <a:buFontTx/>
              <a:buNone/>
            </a:pPr>
            <a:r>
              <a:rPr lang="es-ES" dirty="0">
                <a:latin typeface="Arial" charset="0"/>
              </a:rPr>
              <a:t>8.1.2.1 – Encapsulamiento de mensajes OSPF</a:t>
            </a:r>
            <a:endParaRPr lang="es-ES" dirty="0"/>
          </a:p>
        </p:txBody>
      </p:sp>
    </p:spTree>
    <p:extLst>
      <p:ext uri="{BB962C8B-B14F-4D97-AF65-F5344CB8AC3E}">
        <p14:creationId xmlns:p14="http://schemas.microsoft.com/office/powerpoint/2010/main" val="54389137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27</a:t>
            </a:fld>
            <a:endParaRPr lang="es-E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457200" rtl="0" eaLnBrk="1" fontAlgn="auto" latinLnBrk="0" hangingPunct="1">
              <a:lnSpc>
                <a:spcPct val="80000"/>
              </a:lnSpc>
              <a:spcBef>
                <a:spcPts val="0"/>
              </a:spcBef>
              <a:spcAft>
                <a:spcPts val="0"/>
              </a:spcAft>
              <a:buClrTx/>
              <a:buSzTx/>
              <a:buFontTx/>
              <a:buNone/>
              <a:tabLst/>
              <a:defRPr/>
            </a:pPr>
            <a:r>
              <a:rPr lang="es-ES" sz="1200" kern="1200" dirty="0">
                <a:solidFill>
                  <a:schemeClr val="tx1"/>
                </a:solidFill>
                <a:latin typeface="Arial" charset="0"/>
              </a:rPr>
              <a:t>8.1 – </a:t>
            </a:r>
            <a:r>
              <a:rPr lang="es-ES" sz="1200" b="0" dirty="0"/>
              <a:t>Características de OSPF</a:t>
            </a:r>
            <a:endParaRPr lang="es-ES" b="0" dirty="0"/>
          </a:p>
          <a:p>
            <a:pPr>
              <a:lnSpc>
                <a:spcPct val="80000"/>
              </a:lnSpc>
              <a:buFontTx/>
              <a:buNone/>
            </a:pPr>
            <a:r>
              <a:rPr lang="es-ES" dirty="0">
                <a:latin typeface="Arial" charset="0"/>
              </a:rPr>
              <a:t>8.1.2 Mensajes de OSPF</a:t>
            </a:r>
          </a:p>
          <a:p>
            <a:pPr>
              <a:lnSpc>
                <a:spcPct val="80000"/>
              </a:lnSpc>
              <a:buFontTx/>
              <a:buNone/>
            </a:pPr>
            <a:r>
              <a:rPr lang="es-ES" dirty="0">
                <a:latin typeface="Arial" charset="0"/>
              </a:rPr>
              <a:t>8.1.2.1 – Encapsulamiento de mensajes OSPF</a:t>
            </a:r>
            <a:endParaRPr lang="es-ES" dirty="0"/>
          </a:p>
        </p:txBody>
      </p:sp>
    </p:spTree>
    <p:extLst>
      <p:ext uri="{BB962C8B-B14F-4D97-AF65-F5344CB8AC3E}">
        <p14:creationId xmlns:p14="http://schemas.microsoft.com/office/powerpoint/2010/main" val="130866549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28</a:t>
            </a:fld>
            <a:endParaRPr lang="es-E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457200" rtl="0" eaLnBrk="1" fontAlgn="auto" latinLnBrk="0" hangingPunct="1">
              <a:lnSpc>
                <a:spcPct val="80000"/>
              </a:lnSpc>
              <a:spcBef>
                <a:spcPts val="0"/>
              </a:spcBef>
              <a:spcAft>
                <a:spcPts val="0"/>
              </a:spcAft>
              <a:buClrTx/>
              <a:buSzTx/>
              <a:buFontTx/>
              <a:buNone/>
              <a:tabLst/>
              <a:defRPr/>
            </a:pPr>
            <a:r>
              <a:rPr lang="es-ES" sz="1200" kern="1200" dirty="0">
                <a:solidFill>
                  <a:schemeClr val="tx1"/>
                </a:solidFill>
                <a:latin typeface="Arial" charset="0"/>
              </a:rPr>
              <a:t>8.1 – </a:t>
            </a:r>
            <a:r>
              <a:rPr lang="es-ES" sz="1200" b="0" dirty="0"/>
              <a:t>Características de OSPF</a:t>
            </a:r>
            <a:endParaRPr lang="es-ES" b="0" dirty="0"/>
          </a:p>
          <a:p>
            <a:pPr>
              <a:lnSpc>
                <a:spcPct val="80000"/>
              </a:lnSpc>
              <a:buFontTx/>
              <a:buNone/>
            </a:pPr>
            <a:r>
              <a:rPr lang="es-ES" dirty="0">
                <a:latin typeface="Arial" charset="0"/>
              </a:rPr>
              <a:t>8.1.2 Mensajes de OSPF</a:t>
            </a:r>
          </a:p>
          <a:p>
            <a:pPr>
              <a:lnSpc>
                <a:spcPct val="80000"/>
              </a:lnSpc>
              <a:buFontTx/>
              <a:buNone/>
            </a:pPr>
            <a:r>
              <a:rPr lang="es-ES" dirty="0">
                <a:latin typeface="Arial" charset="0"/>
              </a:rPr>
              <a:t>8.1.2.3 – Paquete de saludo</a:t>
            </a:r>
            <a:endParaRPr lang="es-ES" dirty="0"/>
          </a:p>
        </p:txBody>
      </p:sp>
    </p:spTree>
    <p:extLst>
      <p:ext uri="{BB962C8B-B14F-4D97-AF65-F5344CB8AC3E}">
        <p14:creationId xmlns:p14="http://schemas.microsoft.com/office/powerpoint/2010/main" val="363084945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29</a:t>
            </a:fld>
            <a:endParaRPr lang="es-E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457200" rtl="0" eaLnBrk="1" fontAlgn="auto" latinLnBrk="0" hangingPunct="1">
              <a:lnSpc>
                <a:spcPct val="80000"/>
              </a:lnSpc>
              <a:spcBef>
                <a:spcPts val="0"/>
              </a:spcBef>
              <a:spcAft>
                <a:spcPts val="0"/>
              </a:spcAft>
              <a:buClrTx/>
              <a:buSzTx/>
              <a:buFontTx/>
              <a:buNone/>
              <a:tabLst/>
              <a:defRPr/>
            </a:pPr>
            <a:r>
              <a:rPr lang="es-ES" sz="1200" kern="1200" dirty="0">
                <a:solidFill>
                  <a:schemeClr val="tx1"/>
                </a:solidFill>
                <a:latin typeface="Arial" charset="0"/>
              </a:rPr>
              <a:t>8.1 – </a:t>
            </a:r>
            <a:r>
              <a:rPr lang="es-ES" sz="1200" b="0" dirty="0"/>
              <a:t>Características de OSPF</a:t>
            </a:r>
            <a:endParaRPr lang="es-ES" b="0" dirty="0"/>
          </a:p>
          <a:p>
            <a:pPr>
              <a:lnSpc>
                <a:spcPct val="80000"/>
              </a:lnSpc>
              <a:buFontTx/>
              <a:buNone/>
            </a:pPr>
            <a:r>
              <a:rPr lang="es-ES" dirty="0">
                <a:latin typeface="Arial" charset="0"/>
              </a:rPr>
              <a:t>8.1.2 Mensajes de OSPF</a:t>
            </a:r>
          </a:p>
          <a:p>
            <a:pPr>
              <a:lnSpc>
                <a:spcPct val="80000"/>
              </a:lnSpc>
              <a:buFontTx/>
              <a:buNone/>
            </a:pPr>
            <a:r>
              <a:rPr lang="es-ES" dirty="0">
                <a:latin typeface="Arial" charset="0"/>
              </a:rPr>
              <a:t>8.1.2.4 – Intervalos de los paquetes de saludo</a:t>
            </a:r>
            <a:endParaRPr lang="es-ES" dirty="0"/>
          </a:p>
        </p:txBody>
      </p:sp>
    </p:spTree>
    <p:extLst>
      <p:ext uri="{BB962C8B-B14F-4D97-AF65-F5344CB8AC3E}">
        <p14:creationId xmlns:p14="http://schemas.microsoft.com/office/powerpoint/2010/main" val="243651673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30</a:t>
            </a:fld>
            <a:endParaRPr lang="es-E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457200" rtl="0" eaLnBrk="1" fontAlgn="auto" latinLnBrk="0" hangingPunct="1">
              <a:lnSpc>
                <a:spcPct val="80000"/>
              </a:lnSpc>
              <a:spcBef>
                <a:spcPts val="0"/>
              </a:spcBef>
              <a:spcAft>
                <a:spcPts val="0"/>
              </a:spcAft>
              <a:buClrTx/>
              <a:buSzTx/>
              <a:buFontTx/>
              <a:buNone/>
              <a:tabLst/>
              <a:defRPr/>
            </a:pPr>
            <a:r>
              <a:rPr lang="es-ES" sz="1200" kern="1200" dirty="0">
                <a:solidFill>
                  <a:schemeClr val="tx1"/>
                </a:solidFill>
                <a:latin typeface="Arial" charset="0"/>
              </a:rPr>
              <a:t>8.1 – </a:t>
            </a:r>
            <a:r>
              <a:rPr lang="es-ES" sz="1200" b="0" dirty="0"/>
              <a:t>Características de OSPF</a:t>
            </a:r>
            <a:endParaRPr lang="es-ES" b="0" dirty="0"/>
          </a:p>
          <a:p>
            <a:pPr>
              <a:lnSpc>
                <a:spcPct val="80000"/>
              </a:lnSpc>
              <a:buFontTx/>
              <a:buNone/>
            </a:pPr>
            <a:r>
              <a:rPr lang="es-ES" dirty="0">
                <a:latin typeface="Arial" charset="0"/>
              </a:rPr>
              <a:t>8.1.2 Mensajes de OSPF</a:t>
            </a:r>
          </a:p>
          <a:p>
            <a:pPr>
              <a:lnSpc>
                <a:spcPct val="80000"/>
              </a:lnSpc>
              <a:buFontTx/>
              <a:buNone/>
            </a:pPr>
            <a:r>
              <a:rPr lang="es-ES" dirty="0">
                <a:latin typeface="Arial" charset="0"/>
              </a:rPr>
              <a:t>8.1.2.5 – Actualizaciones del estado de enlace</a:t>
            </a:r>
            <a:endParaRPr lang="es-ES" dirty="0"/>
          </a:p>
        </p:txBody>
      </p:sp>
    </p:spTree>
    <p:extLst>
      <p:ext uri="{BB962C8B-B14F-4D97-AF65-F5344CB8AC3E}">
        <p14:creationId xmlns:p14="http://schemas.microsoft.com/office/powerpoint/2010/main" val="40456778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s-ES" b="0" dirty="0"/>
              <a:t>Cisco Networking Academy Program</a:t>
            </a:r>
          </a:p>
          <a:p>
            <a:pPr>
              <a:buFontTx/>
              <a:buNone/>
            </a:pPr>
            <a:r>
              <a:rPr lang="es-ES" b="0" dirty="0"/>
              <a:t>Escalamiento de redes v6.0</a:t>
            </a:r>
          </a:p>
          <a:p>
            <a:pPr>
              <a:buFontTx/>
              <a:buNone/>
            </a:pPr>
            <a:r>
              <a:rPr lang="es-ES" sz="1200" b="0" dirty="0"/>
              <a:t>Capítulo 8: OSPF de área única</a:t>
            </a:r>
            <a:endParaRPr lang="es-ES" b="0" dirty="0"/>
          </a:p>
          <a:p>
            <a:endParaRPr lang="es-ES" dirty="0"/>
          </a:p>
        </p:txBody>
      </p:sp>
      <p:sp>
        <p:nvSpPr>
          <p:cNvPr id="4" name="Slide Number Placeholder 3"/>
          <p:cNvSpPr>
            <a:spLocks noGrp="1"/>
          </p:cNvSpPr>
          <p:nvPr>
            <p:ph type="sldNum" sz="quarter" idx="10"/>
          </p:nvPr>
        </p:nvSpPr>
        <p:spPr/>
        <p:txBody>
          <a:bodyPr/>
          <a:lstStyle/>
          <a:p>
            <a:fld id="{5641018C-6CAF-B84E-B92C-ECB119457FBA}" type="slidenum">
              <a:rPr lang="en-US" smtClean="0"/>
              <a:pPr/>
              <a:t>3</a:t>
            </a:fld>
            <a:endParaRPr lang="es-ES" dirty="0"/>
          </a:p>
        </p:txBody>
      </p:sp>
    </p:spTree>
    <p:extLst>
      <p:ext uri="{BB962C8B-B14F-4D97-AF65-F5344CB8AC3E}">
        <p14:creationId xmlns:p14="http://schemas.microsoft.com/office/powerpoint/2010/main" val="415032469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31</a:t>
            </a:fld>
            <a:endParaRPr lang="es-E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457200" rtl="0" eaLnBrk="1" fontAlgn="auto" latinLnBrk="0" hangingPunct="1">
              <a:lnSpc>
                <a:spcPct val="80000"/>
              </a:lnSpc>
              <a:spcBef>
                <a:spcPts val="0"/>
              </a:spcBef>
              <a:spcAft>
                <a:spcPts val="0"/>
              </a:spcAft>
              <a:buClrTx/>
              <a:buSzTx/>
              <a:buFontTx/>
              <a:buNone/>
              <a:tabLst/>
              <a:defRPr/>
            </a:pPr>
            <a:r>
              <a:rPr lang="es-ES" sz="1200" kern="1200" dirty="0">
                <a:solidFill>
                  <a:schemeClr val="tx1"/>
                </a:solidFill>
                <a:latin typeface="Arial" charset="0"/>
              </a:rPr>
              <a:t>8.1 – </a:t>
            </a:r>
            <a:r>
              <a:rPr lang="es-ES" sz="1200" b="0" dirty="0"/>
              <a:t>Características de OSPF</a:t>
            </a:r>
            <a:endParaRPr lang="es-ES" b="0" dirty="0"/>
          </a:p>
          <a:p>
            <a:pPr>
              <a:lnSpc>
                <a:spcPct val="80000"/>
              </a:lnSpc>
              <a:buFontTx/>
              <a:buNone/>
            </a:pPr>
            <a:r>
              <a:rPr lang="es-ES" dirty="0">
                <a:latin typeface="Arial" charset="0"/>
              </a:rPr>
              <a:t>8.1.3 Funcionamiento de OSPF</a:t>
            </a:r>
            <a:r>
              <a:rPr lang="en-US" dirty="0">
                <a:latin typeface="Arial" charset="0"/>
              </a:rPr>
              <a:t>	</a:t>
            </a:r>
          </a:p>
          <a:p>
            <a:pPr>
              <a:lnSpc>
                <a:spcPct val="80000"/>
              </a:lnSpc>
              <a:buFontTx/>
              <a:buNone/>
            </a:pPr>
            <a:r>
              <a:rPr lang="es-ES" dirty="0">
                <a:latin typeface="Arial" charset="0"/>
              </a:rPr>
              <a:t>8.1.3.1 – Estados operativos de OSPF</a:t>
            </a:r>
            <a:endParaRPr lang="es-ES" dirty="0"/>
          </a:p>
        </p:txBody>
      </p:sp>
    </p:spTree>
    <p:extLst>
      <p:ext uri="{BB962C8B-B14F-4D97-AF65-F5344CB8AC3E}">
        <p14:creationId xmlns:p14="http://schemas.microsoft.com/office/powerpoint/2010/main" val="270003908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32</a:t>
            </a:fld>
            <a:endParaRPr lang="es-E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457200" rtl="0" eaLnBrk="1" fontAlgn="auto" latinLnBrk="0" hangingPunct="1">
              <a:lnSpc>
                <a:spcPct val="80000"/>
              </a:lnSpc>
              <a:spcBef>
                <a:spcPts val="0"/>
              </a:spcBef>
              <a:spcAft>
                <a:spcPts val="0"/>
              </a:spcAft>
              <a:buClrTx/>
              <a:buSzTx/>
              <a:buFontTx/>
              <a:buNone/>
              <a:tabLst/>
              <a:defRPr/>
            </a:pPr>
            <a:r>
              <a:rPr lang="es-ES" sz="1200" kern="1200" dirty="0">
                <a:solidFill>
                  <a:schemeClr val="tx1"/>
                </a:solidFill>
                <a:latin typeface="Arial" charset="0"/>
              </a:rPr>
              <a:t>8.1 – </a:t>
            </a:r>
            <a:r>
              <a:rPr lang="es-ES" sz="1200" b="0" dirty="0"/>
              <a:t>Características de OSPF</a:t>
            </a:r>
            <a:endParaRPr lang="es-ES" b="0" dirty="0"/>
          </a:p>
          <a:p>
            <a:pPr>
              <a:lnSpc>
                <a:spcPct val="80000"/>
              </a:lnSpc>
              <a:buFontTx/>
              <a:buNone/>
            </a:pPr>
            <a:r>
              <a:rPr lang="es-ES" dirty="0">
                <a:latin typeface="Arial" charset="0"/>
              </a:rPr>
              <a:t>8.1.3 Funcionamiento de OSPF</a:t>
            </a:r>
            <a:r>
              <a:rPr lang="en-US" dirty="0">
                <a:latin typeface="Arial" charset="0"/>
              </a:rPr>
              <a:t>	</a:t>
            </a:r>
          </a:p>
          <a:p>
            <a:pPr>
              <a:lnSpc>
                <a:spcPct val="80000"/>
              </a:lnSpc>
              <a:buFontTx/>
              <a:buNone/>
            </a:pPr>
            <a:r>
              <a:rPr lang="es-ES" dirty="0">
                <a:latin typeface="Arial" charset="0"/>
              </a:rPr>
              <a:t>8.1.3.2 – Establecimiento de adyacencias de vecinos</a:t>
            </a:r>
            <a:endParaRPr lang="es-ES" dirty="0"/>
          </a:p>
        </p:txBody>
      </p:sp>
    </p:spTree>
    <p:extLst>
      <p:ext uri="{BB962C8B-B14F-4D97-AF65-F5344CB8AC3E}">
        <p14:creationId xmlns:p14="http://schemas.microsoft.com/office/powerpoint/2010/main" val="199574520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33</a:t>
            </a:fld>
            <a:endParaRPr lang="es-E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457200" rtl="0" eaLnBrk="1" fontAlgn="auto" latinLnBrk="0" hangingPunct="1">
              <a:lnSpc>
                <a:spcPct val="80000"/>
              </a:lnSpc>
              <a:spcBef>
                <a:spcPts val="0"/>
              </a:spcBef>
              <a:spcAft>
                <a:spcPts val="0"/>
              </a:spcAft>
              <a:buClrTx/>
              <a:buSzTx/>
              <a:buFontTx/>
              <a:buNone/>
              <a:tabLst/>
              <a:defRPr/>
            </a:pPr>
            <a:r>
              <a:rPr lang="es-ES" sz="1200" kern="1200" dirty="0">
                <a:solidFill>
                  <a:schemeClr val="tx1"/>
                </a:solidFill>
                <a:latin typeface="Arial" charset="0"/>
              </a:rPr>
              <a:t>8.1 – </a:t>
            </a:r>
            <a:r>
              <a:rPr lang="es-ES" sz="1200" b="0" dirty="0"/>
              <a:t>Características de OSPF</a:t>
            </a:r>
            <a:endParaRPr lang="es-ES" b="0" dirty="0"/>
          </a:p>
          <a:p>
            <a:pPr>
              <a:lnSpc>
                <a:spcPct val="80000"/>
              </a:lnSpc>
              <a:buFontTx/>
              <a:buNone/>
            </a:pPr>
            <a:r>
              <a:rPr lang="es-ES" dirty="0">
                <a:latin typeface="Arial" charset="0"/>
              </a:rPr>
              <a:t>8.1.3 Funcionamiento de OSPF</a:t>
            </a:r>
            <a:r>
              <a:rPr lang="en-US" dirty="0">
                <a:latin typeface="Arial" charset="0"/>
              </a:rPr>
              <a:t>	</a:t>
            </a:r>
          </a:p>
          <a:p>
            <a:pPr>
              <a:lnSpc>
                <a:spcPct val="80000"/>
              </a:lnSpc>
              <a:buFontTx/>
              <a:buNone/>
            </a:pPr>
            <a:r>
              <a:rPr lang="es-ES" dirty="0">
                <a:latin typeface="Arial" charset="0"/>
              </a:rPr>
              <a:t>8.1.3.3 – DR y BDR de OSPF</a:t>
            </a:r>
            <a:endParaRPr lang="es-ES" dirty="0"/>
          </a:p>
        </p:txBody>
      </p:sp>
    </p:spTree>
    <p:extLst>
      <p:ext uri="{BB962C8B-B14F-4D97-AF65-F5344CB8AC3E}">
        <p14:creationId xmlns:p14="http://schemas.microsoft.com/office/powerpoint/2010/main" val="257780187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34</a:t>
            </a:fld>
            <a:endParaRPr lang="es-E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457200" rtl="0" eaLnBrk="1" fontAlgn="auto" latinLnBrk="0" hangingPunct="1">
              <a:lnSpc>
                <a:spcPct val="80000"/>
              </a:lnSpc>
              <a:spcBef>
                <a:spcPts val="0"/>
              </a:spcBef>
              <a:spcAft>
                <a:spcPts val="0"/>
              </a:spcAft>
              <a:buClrTx/>
              <a:buSzTx/>
              <a:buFontTx/>
              <a:buNone/>
              <a:tabLst/>
              <a:defRPr/>
            </a:pPr>
            <a:r>
              <a:rPr lang="es-ES" sz="1200" kern="1200" dirty="0">
                <a:solidFill>
                  <a:schemeClr val="tx1"/>
                </a:solidFill>
                <a:latin typeface="Arial" charset="0"/>
              </a:rPr>
              <a:t>8.1 – </a:t>
            </a:r>
            <a:r>
              <a:rPr lang="es-ES" sz="1200" b="0" dirty="0"/>
              <a:t>Características de OSPF</a:t>
            </a:r>
            <a:endParaRPr lang="es-ES" b="0" dirty="0"/>
          </a:p>
          <a:p>
            <a:pPr>
              <a:lnSpc>
                <a:spcPct val="80000"/>
              </a:lnSpc>
              <a:buFontTx/>
              <a:buNone/>
            </a:pPr>
            <a:r>
              <a:rPr lang="es-ES" dirty="0">
                <a:latin typeface="Arial" charset="0"/>
              </a:rPr>
              <a:t>8.1.3 Funcionamiento de OSPF</a:t>
            </a:r>
            <a:r>
              <a:rPr lang="en-US" dirty="0">
                <a:latin typeface="Arial" charset="0"/>
              </a:rPr>
              <a:t>	</a:t>
            </a:r>
          </a:p>
          <a:p>
            <a:pPr>
              <a:lnSpc>
                <a:spcPct val="80000"/>
              </a:lnSpc>
              <a:buFontTx/>
              <a:buNone/>
            </a:pPr>
            <a:r>
              <a:rPr lang="es-ES" dirty="0">
                <a:latin typeface="Arial" charset="0"/>
              </a:rPr>
              <a:t>8.1.3.4 – Sincronización de bases de datos de OSPF</a:t>
            </a:r>
            <a:endParaRPr lang="es-ES" dirty="0"/>
          </a:p>
        </p:txBody>
      </p:sp>
    </p:spTree>
    <p:extLst>
      <p:ext uri="{BB962C8B-B14F-4D97-AF65-F5344CB8AC3E}">
        <p14:creationId xmlns:p14="http://schemas.microsoft.com/office/powerpoint/2010/main" val="73277757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35</a:t>
            </a:fld>
            <a:endParaRPr lang="es-E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457200" rtl="0" eaLnBrk="1" fontAlgn="auto" latinLnBrk="0" hangingPunct="1">
              <a:lnSpc>
                <a:spcPct val="80000"/>
              </a:lnSpc>
              <a:spcBef>
                <a:spcPts val="0"/>
              </a:spcBef>
              <a:spcAft>
                <a:spcPts val="0"/>
              </a:spcAft>
              <a:buClrTx/>
              <a:buSzTx/>
              <a:buFontTx/>
              <a:buNone/>
              <a:tabLst/>
              <a:defRPr/>
            </a:pPr>
            <a:r>
              <a:rPr lang="es-ES" sz="1200" kern="1200" dirty="0">
                <a:solidFill>
                  <a:schemeClr val="tx1"/>
                </a:solidFill>
                <a:latin typeface="Arial" charset="0"/>
              </a:rPr>
              <a:t>8.1 – </a:t>
            </a:r>
            <a:r>
              <a:rPr lang="es-ES" sz="1200" b="0" dirty="0"/>
              <a:t>Características de OSPF</a:t>
            </a:r>
            <a:endParaRPr lang="es-ES" b="0" dirty="0"/>
          </a:p>
          <a:p>
            <a:pPr>
              <a:lnSpc>
                <a:spcPct val="80000"/>
              </a:lnSpc>
              <a:buFontTx/>
              <a:buNone/>
            </a:pPr>
            <a:r>
              <a:rPr lang="es-ES" dirty="0">
                <a:latin typeface="Arial" charset="0"/>
              </a:rPr>
              <a:t>8.1.3 Funcionamiento de OSPF</a:t>
            </a:r>
            <a:r>
              <a:rPr lang="en-US" dirty="0">
                <a:latin typeface="Arial" charset="0"/>
              </a:rPr>
              <a:t>	</a:t>
            </a:r>
          </a:p>
          <a:p>
            <a:pPr>
              <a:lnSpc>
                <a:spcPct val="80000"/>
              </a:lnSpc>
              <a:buFontTx/>
              <a:buNone/>
            </a:pPr>
            <a:r>
              <a:rPr lang="es-ES" dirty="0">
                <a:latin typeface="Arial" charset="0"/>
              </a:rPr>
              <a:t>8.1.3.4 – Sincronización de bases de datos de OSPF</a:t>
            </a:r>
            <a:endParaRPr lang="es-ES" dirty="0"/>
          </a:p>
        </p:txBody>
      </p:sp>
    </p:spTree>
    <p:extLst>
      <p:ext uri="{BB962C8B-B14F-4D97-AF65-F5344CB8AC3E}">
        <p14:creationId xmlns:p14="http://schemas.microsoft.com/office/powerpoint/2010/main" val="109611965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s-ES" sz="1200" b="0" dirty="0"/>
              <a:t>8 – OSPF de área única</a:t>
            </a:r>
          </a:p>
          <a:p>
            <a:pPr>
              <a:buFontTx/>
              <a:buNone/>
            </a:pPr>
            <a:r>
              <a:rPr lang="es-ES" sz="1200" b="0" dirty="0"/>
              <a:t>8.2 – OSPFv2 de área única</a:t>
            </a:r>
            <a:endParaRPr lang="es-ES" b="0" dirty="0"/>
          </a:p>
          <a:p>
            <a:endParaRPr lang="es-ES" dirty="0"/>
          </a:p>
        </p:txBody>
      </p:sp>
      <p:sp>
        <p:nvSpPr>
          <p:cNvPr id="4" name="Slide Number Placeholder 3"/>
          <p:cNvSpPr>
            <a:spLocks noGrp="1"/>
          </p:cNvSpPr>
          <p:nvPr>
            <p:ph type="sldNum" sz="quarter" idx="10"/>
          </p:nvPr>
        </p:nvSpPr>
        <p:spPr/>
        <p:txBody>
          <a:bodyPr/>
          <a:lstStyle/>
          <a:p>
            <a:fld id="{5641018C-6CAF-B84E-B92C-ECB119457FBA}" type="slidenum">
              <a:rPr lang="en-US" smtClean="0"/>
              <a:pPr/>
              <a:t>36</a:t>
            </a:fld>
            <a:endParaRPr lang="es-ES" dirty="0"/>
          </a:p>
        </p:txBody>
      </p:sp>
    </p:spTree>
    <p:extLst>
      <p:ext uri="{BB962C8B-B14F-4D97-AF65-F5344CB8AC3E}">
        <p14:creationId xmlns:p14="http://schemas.microsoft.com/office/powerpoint/2010/main" val="129793261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25488" indent="-277813" defTabSz="882650">
              <a:defRPr sz="2400">
                <a:solidFill>
                  <a:schemeClr val="tx1"/>
                </a:solidFill>
                <a:latin typeface="Arial" charset="0"/>
              </a:defRPr>
            </a:lvl2pPr>
            <a:lvl3pPr marL="1116013" indent="-222250" defTabSz="882650">
              <a:defRPr sz="2400">
                <a:solidFill>
                  <a:schemeClr val="tx1"/>
                </a:solidFill>
                <a:latin typeface="Arial" charset="0"/>
              </a:defRPr>
            </a:lvl3pPr>
            <a:lvl4pPr marL="1563688" indent="-222250" defTabSz="882650">
              <a:defRPr sz="2400">
                <a:solidFill>
                  <a:schemeClr val="tx1"/>
                </a:solidFill>
                <a:latin typeface="Arial" charset="0"/>
              </a:defRPr>
            </a:lvl4pPr>
            <a:lvl5pPr marL="2009775" indent="-222250" defTabSz="882650">
              <a:defRPr sz="2400">
                <a:solidFill>
                  <a:schemeClr val="tx1"/>
                </a:solidFill>
                <a:latin typeface="Arial" charset="0"/>
              </a:defRPr>
            </a:lvl5pPr>
            <a:lvl6pPr marL="2466975" indent="-222250" algn="ctr" defTabSz="882650" eaLnBrk="0" fontAlgn="base" hangingPunct="0">
              <a:lnSpc>
                <a:spcPct val="90000"/>
              </a:lnSpc>
              <a:spcBef>
                <a:spcPct val="0"/>
              </a:spcBef>
              <a:spcAft>
                <a:spcPct val="0"/>
              </a:spcAft>
              <a:defRPr sz="2400">
                <a:solidFill>
                  <a:schemeClr val="tx1"/>
                </a:solidFill>
                <a:latin typeface="Arial" charset="0"/>
              </a:defRPr>
            </a:lvl6pPr>
            <a:lvl7pPr marL="2924175" indent="-222250" algn="ctr" defTabSz="882650" eaLnBrk="0" fontAlgn="base" hangingPunct="0">
              <a:lnSpc>
                <a:spcPct val="90000"/>
              </a:lnSpc>
              <a:spcBef>
                <a:spcPct val="0"/>
              </a:spcBef>
              <a:spcAft>
                <a:spcPct val="0"/>
              </a:spcAft>
              <a:defRPr sz="2400">
                <a:solidFill>
                  <a:schemeClr val="tx1"/>
                </a:solidFill>
                <a:latin typeface="Arial" charset="0"/>
              </a:defRPr>
            </a:lvl7pPr>
            <a:lvl8pPr marL="3381375" indent="-222250" algn="ctr" defTabSz="882650" eaLnBrk="0" fontAlgn="base" hangingPunct="0">
              <a:lnSpc>
                <a:spcPct val="90000"/>
              </a:lnSpc>
              <a:spcBef>
                <a:spcPct val="0"/>
              </a:spcBef>
              <a:spcAft>
                <a:spcPct val="0"/>
              </a:spcAft>
              <a:defRPr sz="2400">
                <a:solidFill>
                  <a:schemeClr val="tx1"/>
                </a:solidFill>
                <a:latin typeface="Arial" charset="0"/>
              </a:defRPr>
            </a:lvl8pPr>
            <a:lvl9pPr marL="3838575" indent="-222250" algn="ctr" defTabSz="882650" eaLnBrk="0" fontAlgn="base" hangingPunct="0">
              <a:lnSpc>
                <a:spcPct val="90000"/>
              </a:lnSpc>
              <a:spcBef>
                <a:spcPct val="0"/>
              </a:spcBef>
              <a:spcAft>
                <a:spcPct val="0"/>
              </a:spcAft>
              <a:defRPr sz="2400">
                <a:solidFill>
                  <a:schemeClr val="tx1"/>
                </a:solidFill>
                <a:latin typeface="Arial" charset="0"/>
              </a:defRPr>
            </a:lvl9pPr>
          </a:lstStyle>
          <a:p>
            <a:fld id="{99470662-2A6C-4C51-9B3B-17DB6EFD3236}" type="slidenum">
              <a:rPr lang="en-US" altLang="en-US" sz="800" smtClean="0"/>
              <a:pPr/>
              <a:t>37</a:t>
            </a:fld>
            <a:endParaRPr lang="es-ES" altLang="en-US" sz="800" dirty="0"/>
          </a:p>
        </p:txBody>
      </p:sp>
      <p:sp>
        <p:nvSpPr>
          <p:cNvPr id="122883" name="Rectangle 2"/>
          <p:cNvSpPr>
            <a:spLocks noGrp="1" noRot="1" noChangeAspect="1" noChangeArrowheads="1" noTextEdit="1"/>
          </p:cNvSpPr>
          <p:nvPr>
            <p:ph type="sldImg"/>
          </p:nvPr>
        </p:nvSpPr>
        <p:spPr>
          <a:ln/>
        </p:spPr>
      </p:sp>
      <p:sp>
        <p:nvSpPr>
          <p:cNvPr id="1228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s-ES" sz="1200" b="0" dirty="0"/>
              <a:t>8.2 – OSPFv2 de área única</a:t>
            </a:r>
          </a:p>
          <a:p>
            <a:pPr>
              <a:buFontTx/>
              <a:buNone/>
            </a:pPr>
            <a:r>
              <a:rPr lang="es-ES" sz="1200" b="0" dirty="0"/>
              <a:t>8.2.1 ID del router OSPF</a:t>
            </a:r>
          </a:p>
          <a:p>
            <a:pPr>
              <a:buFontTx/>
              <a:buNone/>
            </a:pPr>
            <a:r>
              <a:rPr lang="es-ES" sz="1200" b="0" dirty="0"/>
              <a:t>8.2.1.1 – Topología de la red OSPF</a:t>
            </a:r>
            <a:endParaRPr lang="es-ES" b="0" dirty="0"/>
          </a:p>
          <a:p>
            <a:endParaRPr lang="es-ES" dirty="0"/>
          </a:p>
        </p:txBody>
      </p:sp>
    </p:spTree>
    <p:extLst>
      <p:ext uri="{BB962C8B-B14F-4D97-AF65-F5344CB8AC3E}">
        <p14:creationId xmlns:p14="http://schemas.microsoft.com/office/powerpoint/2010/main" val="214236743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25488" indent="-277813" defTabSz="882650">
              <a:defRPr sz="2400">
                <a:solidFill>
                  <a:schemeClr val="tx1"/>
                </a:solidFill>
                <a:latin typeface="Arial" charset="0"/>
              </a:defRPr>
            </a:lvl2pPr>
            <a:lvl3pPr marL="1116013" indent="-222250" defTabSz="882650">
              <a:defRPr sz="2400">
                <a:solidFill>
                  <a:schemeClr val="tx1"/>
                </a:solidFill>
                <a:latin typeface="Arial" charset="0"/>
              </a:defRPr>
            </a:lvl3pPr>
            <a:lvl4pPr marL="1563688" indent="-222250" defTabSz="882650">
              <a:defRPr sz="2400">
                <a:solidFill>
                  <a:schemeClr val="tx1"/>
                </a:solidFill>
                <a:latin typeface="Arial" charset="0"/>
              </a:defRPr>
            </a:lvl4pPr>
            <a:lvl5pPr marL="2009775" indent="-222250" defTabSz="882650">
              <a:defRPr sz="2400">
                <a:solidFill>
                  <a:schemeClr val="tx1"/>
                </a:solidFill>
                <a:latin typeface="Arial" charset="0"/>
              </a:defRPr>
            </a:lvl5pPr>
            <a:lvl6pPr marL="2466975" indent="-222250" algn="ctr" defTabSz="882650" eaLnBrk="0" fontAlgn="base" hangingPunct="0">
              <a:lnSpc>
                <a:spcPct val="90000"/>
              </a:lnSpc>
              <a:spcBef>
                <a:spcPct val="0"/>
              </a:spcBef>
              <a:spcAft>
                <a:spcPct val="0"/>
              </a:spcAft>
              <a:defRPr sz="2400">
                <a:solidFill>
                  <a:schemeClr val="tx1"/>
                </a:solidFill>
                <a:latin typeface="Arial" charset="0"/>
              </a:defRPr>
            </a:lvl6pPr>
            <a:lvl7pPr marL="2924175" indent="-222250" algn="ctr" defTabSz="882650" eaLnBrk="0" fontAlgn="base" hangingPunct="0">
              <a:lnSpc>
                <a:spcPct val="90000"/>
              </a:lnSpc>
              <a:spcBef>
                <a:spcPct val="0"/>
              </a:spcBef>
              <a:spcAft>
                <a:spcPct val="0"/>
              </a:spcAft>
              <a:defRPr sz="2400">
                <a:solidFill>
                  <a:schemeClr val="tx1"/>
                </a:solidFill>
                <a:latin typeface="Arial" charset="0"/>
              </a:defRPr>
            </a:lvl7pPr>
            <a:lvl8pPr marL="3381375" indent="-222250" algn="ctr" defTabSz="882650" eaLnBrk="0" fontAlgn="base" hangingPunct="0">
              <a:lnSpc>
                <a:spcPct val="90000"/>
              </a:lnSpc>
              <a:spcBef>
                <a:spcPct val="0"/>
              </a:spcBef>
              <a:spcAft>
                <a:spcPct val="0"/>
              </a:spcAft>
              <a:defRPr sz="2400">
                <a:solidFill>
                  <a:schemeClr val="tx1"/>
                </a:solidFill>
                <a:latin typeface="Arial" charset="0"/>
              </a:defRPr>
            </a:lvl8pPr>
            <a:lvl9pPr marL="3838575" indent="-222250" algn="ctr" defTabSz="882650" eaLnBrk="0" fontAlgn="base" hangingPunct="0">
              <a:lnSpc>
                <a:spcPct val="90000"/>
              </a:lnSpc>
              <a:spcBef>
                <a:spcPct val="0"/>
              </a:spcBef>
              <a:spcAft>
                <a:spcPct val="0"/>
              </a:spcAft>
              <a:defRPr sz="2400">
                <a:solidFill>
                  <a:schemeClr val="tx1"/>
                </a:solidFill>
                <a:latin typeface="Arial" charset="0"/>
              </a:defRPr>
            </a:lvl9pPr>
          </a:lstStyle>
          <a:p>
            <a:fld id="{99470662-2A6C-4C51-9B3B-17DB6EFD3236}" type="slidenum">
              <a:rPr lang="en-US" altLang="en-US" sz="800" smtClean="0"/>
              <a:pPr/>
              <a:t>38</a:t>
            </a:fld>
            <a:endParaRPr lang="es-ES" altLang="en-US" sz="800" dirty="0"/>
          </a:p>
        </p:txBody>
      </p:sp>
      <p:sp>
        <p:nvSpPr>
          <p:cNvPr id="122883" name="Rectangle 2"/>
          <p:cNvSpPr>
            <a:spLocks noGrp="1" noRot="1" noChangeAspect="1" noChangeArrowheads="1" noTextEdit="1"/>
          </p:cNvSpPr>
          <p:nvPr>
            <p:ph type="sldImg"/>
          </p:nvPr>
        </p:nvSpPr>
        <p:spPr>
          <a:ln/>
        </p:spPr>
      </p:sp>
      <p:sp>
        <p:nvSpPr>
          <p:cNvPr id="1228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s-ES" sz="1200" b="0" dirty="0"/>
              <a:t>8.2 – OSPFv2 de área única</a:t>
            </a:r>
          </a:p>
          <a:p>
            <a:pPr>
              <a:buFontTx/>
              <a:buNone/>
            </a:pPr>
            <a:r>
              <a:rPr lang="es-ES" sz="1200" b="0" dirty="0"/>
              <a:t>8.2.1 ID del router OSPF</a:t>
            </a:r>
          </a:p>
          <a:p>
            <a:pPr>
              <a:buFontTx/>
              <a:buNone/>
            </a:pPr>
            <a:r>
              <a:rPr lang="es-ES" sz="1200" b="0" dirty="0"/>
              <a:t>8.2.1.2 – Modo de configuración del router OSPF</a:t>
            </a:r>
            <a:endParaRPr lang="es-ES" b="0" dirty="0"/>
          </a:p>
          <a:p>
            <a:endParaRPr lang="es-ES" dirty="0"/>
          </a:p>
        </p:txBody>
      </p:sp>
    </p:spTree>
    <p:extLst>
      <p:ext uri="{BB962C8B-B14F-4D97-AF65-F5344CB8AC3E}">
        <p14:creationId xmlns:p14="http://schemas.microsoft.com/office/powerpoint/2010/main" val="17114441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25488" indent="-277813" defTabSz="882650">
              <a:defRPr sz="2400">
                <a:solidFill>
                  <a:schemeClr val="tx1"/>
                </a:solidFill>
                <a:latin typeface="Arial" charset="0"/>
              </a:defRPr>
            </a:lvl2pPr>
            <a:lvl3pPr marL="1116013" indent="-222250" defTabSz="882650">
              <a:defRPr sz="2400">
                <a:solidFill>
                  <a:schemeClr val="tx1"/>
                </a:solidFill>
                <a:latin typeface="Arial" charset="0"/>
              </a:defRPr>
            </a:lvl3pPr>
            <a:lvl4pPr marL="1563688" indent="-222250" defTabSz="882650">
              <a:defRPr sz="2400">
                <a:solidFill>
                  <a:schemeClr val="tx1"/>
                </a:solidFill>
                <a:latin typeface="Arial" charset="0"/>
              </a:defRPr>
            </a:lvl4pPr>
            <a:lvl5pPr marL="2009775" indent="-222250" defTabSz="882650">
              <a:defRPr sz="2400">
                <a:solidFill>
                  <a:schemeClr val="tx1"/>
                </a:solidFill>
                <a:latin typeface="Arial" charset="0"/>
              </a:defRPr>
            </a:lvl5pPr>
            <a:lvl6pPr marL="2466975" indent="-222250" algn="ctr" defTabSz="882650" eaLnBrk="0" fontAlgn="base" hangingPunct="0">
              <a:lnSpc>
                <a:spcPct val="90000"/>
              </a:lnSpc>
              <a:spcBef>
                <a:spcPct val="0"/>
              </a:spcBef>
              <a:spcAft>
                <a:spcPct val="0"/>
              </a:spcAft>
              <a:defRPr sz="2400">
                <a:solidFill>
                  <a:schemeClr val="tx1"/>
                </a:solidFill>
                <a:latin typeface="Arial" charset="0"/>
              </a:defRPr>
            </a:lvl6pPr>
            <a:lvl7pPr marL="2924175" indent="-222250" algn="ctr" defTabSz="882650" eaLnBrk="0" fontAlgn="base" hangingPunct="0">
              <a:lnSpc>
                <a:spcPct val="90000"/>
              </a:lnSpc>
              <a:spcBef>
                <a:spcPct val="0"/>
              </a:spcBef>
              <a:spcAft>
                <a:spcPct val="0"/>
              </a:spcAft>
              <a:defRPr sz="2400">
                <a:solidFill>
                  <a:schemeClr val="tx1"/>
                </a:solidFill>
                <a:latin typeface="Arial" charset="0"/>
              </a:defRPr>
            </a:lvl7pPr>
            <a:lvl8pPr marL="3381375" indent="-222250" algn="ctr" defTabSz="882650" eaLnBrk="0" fontAlgn="base" hangingPunct="0">
              <a:lnSpc>
                <a:spcPct val="90000"/>
              </a:lnSpc>
              <a:spcBef>
                <a:spcPct val="0"/>
              </a:spcBef>
              <a:spcAft>
                <a:spcPct val="0"/>
              </a:spcAft>
              <a:defRPr sz="2400">
                <a:solidFill>
                  <a:schemeClr val="tx1"/>
                </a:solidFill>
                <a:latin typeface="Arial" charset="0"/>
              </a:defRPr>
            </a:lvl8pPr>
            <a:lvl9pPr marL="3838575" indent="-222250" algn="ctr" defTabSz="882650" eaLnBrk="0" fontAlgn="base" hangingPunct="0">
              <a:lnSpc>
                <a:spcPct val="90000"/>
              </a:lnSpc>
              <a:spcBef>
                <a:spcPct val="0"/>
              </a:spcBef>
              <a:spcAft>
                <a:spcPct val="0"/>
              </a:spcAft>
              <a:defRPr sz="2400">
                <a:solidFill>
                  <a:schemeClr val="tx1"/>
                </a:solidFill>
                <a:latin typeface="Arial" charset="0"/>
              </a:defRPr>
            </a:lvl9pPr>
          </a:lstStyle>
          <a:p>
            <a:fld id="{99470662-2A6C-4C51-9B3B-17DB6EFD3236}" type="slidenum">
              <a:rPr lang="en-US" altLang="en-US" sz="800" smtClean="0"/>
              <a:pPr/>
              <a:t>39</a:t>
            </a:fld>
            <a:endParaRPr lang="es-ES" altLang="en-US" sz="800" dirty="0"/>
          </a:p>
        </p:txBody>
      </p:sp>
      <p:sp>
        <p:nvSpPr>
          <p:cNvPr id="122883" name="Rectangle 2"/>
          <p:cNvSpPr>
            <a:spLocks noGrp="1" noRot="1" noChangeAspect="1" noChangeArrowheads="1" noTextEdit="1"/>
          </p:cNvSpPr>
          <p:nvPr>
            <p:ph type="sldImg"/>
          </p:nvPr>
        </p:nvSpPr>
        <p:spPr>
          <a:ln/>
        </p:spPr>
      </p:sp>
      <p:sp>
        <p:nvSpPr>
          <p:cNvPr id="1228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s-ES" sz="1200" b="0" dirty="0"/>
              <a:t>8.2 – OSPFv2 de área única</a:t>
            </a:r>
          </a:p>
          <a:p>
            <a:pPr>
              <a:buFontTx/>
              <a:buNone/>
            </a:pPr>
            <a:r>
              <a:rPr lang="es-ES" sz="1200" b="0" dirty="0"/>
              <a:t>8.2.1 ID del router OSPF</a:t>
            </a:r>
          </a:p>
          <a:p>
            <a:pPr>
              <a:buFontTx/>
              <a:buNone/>
            </a:pPr>
            <a:r>
              <a:rPr lang="es-ES" sz="1200" b="0" dirty="0"/>
              <a:t>8.2.1.3 – ID de router</a:t>
            </a:r>
            <a:endParaRPr lang="es-ES" b="0" dirty="0"/>
          </a:p>
          <a:p>
            <a:endParaRPr lang="es-ES" dirty="0"/>
          </a:p>
        </p:txBody>
      </p:sp>
    </p:spTree>
    <p:extLst>
      <p:ext uri="{BB962C8B-B14F-4D97-AF65-F5344CB8AC3E}">
        <p14:creationId xmlns:p14="http://schemas.microsoft.com/office/powerpoint/2010/main" val="39348604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25488" indent="-277813" defTabSz="882650">
              <a:defRPr sz="2400">
                <a:solidFill>
                  <a:schemeClr val="tx1"/>
                </a:solidFill>
                <a:latin typeface="Arial" charset="0"/>
              </a:defRPr>
            </a:lvl2pPr>
            <a:lvl3pPr marL="1116013" indent="-222250" defTabSz="882650">
              <a:defRPr sz="2400">
                <a:solidFill>
                  <a:schemeClr val="tx1"/>
                </a:solidFill>
                <a:latin typeface="Arial" charset="0"/>
              </a:defRPr>
            </a:lvl3pPr>
            <a:lvl4pPr marL="1563688" indent="-222250" defTabSz="882650">
              <a:defRPr sz="2400">
                <a:solidFill>
                  <a:schemeClr val="tx1"/>
                </a:solidFill>
                <a:latin typeface="Arial" charset="0"/>
              </a:defRPr>
            </a:lvl4pPr>
            <a:lvl5pPr marL="2009775" indent="-222250" defTabSz="882650">
              <a:defRPr sz="2400">
                <a:solidFill>
                  <a:schemeClr val="tx1"/>
                </a:solidFill>
                <a:latin typeface="Arial" charset="0"/>
              </a:defRPr>
            </a:lvl5pPr>
            <a:lvl6pPr marL="2466975" indent="-222250" algn="ctr" defTabSz="882650" eaLnBrk="0" fontAlgn="base" hangingPunct="0">
              <a:lnSpc>
                <a:spcPct val="90000"/>
              </a:lnSpc>
              <a:spcBef>
                <a:spcPct val="0"/>
              </a:spcBef>
              <a:spcAft>
                <a:spcPct val="0"/>
              </a:spcAft>
              <a:defRPr sz="2400">
                <a:solidFill>
                  <a:schemeClr val="tx1"/>
                </a:solidFill>
                <a:latin typeface="Arial" charset="0"/>
              </a:defRPr>
            </a:lvl6pPr>
            <a:lvl7pPr marL="2924175" indent="-222250" algn="ctr" defTabSz="882650" eaLnBrk="0" fontAlgn="base" hangingPunct="0">
              <a:lnSpc>
                <a:spcPct val="90000"/>
              </a:lnSpc>
              <a:spcBef>
                <a:spcPct val="0"/>
              </a:spcBef>
              <a:spcAft>
                <a:spcPct val="0"/>
              </a:spcAft>
              <a:defRPr sz="2400">
                <a:solidFill>
                  <a:schemeClr val="tx1"/>
                </a:solidFill>
                <a:latin typeface="Arial" charset="0"/>
              </a:defRPr>
            </a:lvl7pPr>
            <a:lvl8pPr marL="3381375" indent="-222250" algn="ctr" defTabSz="882650" eaLnBrk="0" fontAlgn="base" hangingPunct="0">
              <a:lnSpc>
                <a:spcPct val="90000"/>
              </a:lnSpc>
              <a:spcBef>
                <a:spcPct val="0"/>
              </a:spcBef>
              <a:spcAft>
                <a:spcPct val="0"/>
              </a:spcAft>
              <a:defRPr sz="2400">
                <a:solidFill>
                  <a:schemeClr val="tx1"/>
                </a:solidFill>
                <a:latin typeface="Arial" charset="0"/>
              </a:defRPr>
            </a:lvl8pPr>
            <a:lvl9pPr marL="3838575" indent="-222250" algn="ctr" defTabSz="882650" eaLnBrk="0" fontAlgn="base" hangingPunct="0">
              <a:lnSpc>
                <a:spcPct val="90000"/>
              </a:lnSpc>
              <a:spcBef>
                <a:spcPct val="0"/>
              </a:spcBef>
              <a:spcAft>
                <a:spcPct val="0"/>
              </a:spcAft>
              <a:defRPr sz="2400">
                <a:solidFill>
                  <a:schemeClr val="tx1"/>
                </a:solidFill>
                <a:latin typeface="Arial" charset="0"/>
              </a:defRPr>
            </a:lvl9pPr>
          </a:lstStyle>
          <a:p>
            <a:fld id="{99470662-2A6C-4C51-9B3B-17DB6EFD3236}" type="slidenum">
              <a:rPr lang="en-US" altLang="en-US" sz="800" smtClean="0"/>
              <a:pPr/>
              <a:t>40</a:t>
            </a:fld>
            <a:endParaRPr lang="es-ES" altLang="en-US" sz="800" dirty="0"/>
          </a:p>
        </p:txBody>
      </p:sp>
      <p:sp>
        <p:nvSpPr>
          <p:cNvPr id="122883" name="Rectangle 2"/>
          <p:cNvSpPr>
            <a:spLocks noGrp="1" noRot="1" noChangeAspect="1" noChangeArrowheads="1" noTextEdit="1"/>
          </p:cNvSpPr>
          <p:nvPr>
            <p:ph type="sldImg"/>
          </p:nvPr>
        </p:nvSpPr>
        <p:spPr>
          <a:ln/>
        </p:spPr>
      </p:sp>
      <p:sp>
        <p:nvSpPr>
          <p:cNvPr id="1228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s-ES" sz="1200" b="0" dirty="0"/>
              <a:t>8.2 – OSPFv2 de área única</a:t>
            </a:r>
          </a:p>
          <a:p>
            <a:pPr>
              <a:buFontTx/>
              <a:buNone/>
            </a:pPr>
            <a:r>
              <a:rPr lang="es-ES" sz="1200" b="0" dirty="0"/>
              <a:t>8.2.1 ID del router OSPF</a:t>
            </a:r>
          </a:p>
          <a:p>
            <a:pPr>
              <a:buFontTx/>
              <a:buNone/>
            </a:pPr>
            <a:r>
              <a:rPr lang="es-ES" sz="1200" b="0" dirty="0"/>
              <a:t>8.2.1.4 – Configuración de una ID del router OSPF</a:t>
            </a:r>
            <a:endParaRPr lang="es-ES" b="0" dirty="0"/>
          </a:p>
          <a:p>
            <a:endParaRPr lang="es-ES" dirty="0"/>
          </a:p>
        </p:txBody>
      </p:sp>
    </p:spTree>
    <p:extLst>
      <p:ext uri="{BB962C8B-B14F-4D97-AF65-F5344CB8AC3E}">
        <p14:creationId xmlns:p14="http://schemas.microsoft.com/office/powerpoint/2010/main" val="17353113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0A313ED8-785B-4D16-9B17-4143385249B9}" type="slidenum">
              <a:rPr lang="en-US" sz="800" b="0"/>
              <a:pPr algn="r"/>
              <a:t>4</a:t>
            </a:fld>
            <a:endParaRPr lang="es-ES" sz="800" b="0" dirty="0"/>
          </a:p>
        </p:txBody>
      </p:sp>
      <p:sp>
        <p:nvSpPr>
          <p:cNvPr id="20483" name="Rectangle 2"/>
          <p:cNvSpPr>
            <a:spLocks noGrp="1" noRot="1" noChangeAspect="1" noChangeArrowheads="1" noTextEdit="1"/>
          </p:cNvSpPr>
          <p:nvPr>
            <p:ph type="sldImg"/>
          </p:nvPr>
        </p:nvSpPr>
        <p:spPr>
          <a:ln/>
        </p:spPr>
      </p:sp>
      <p:sp>
        <p:nvSpPr>
          <p:cNvPr id="204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a:p>
        </p:txBody>
      </p:sp>
    </p:spTree>
    <p:extLst>
      <p:ext uri="{BB962C8B-B14F-4D97-AF65-F5344CB8AC3E}">
        <p14:creationId xmlns:p14="http://schemas.microsoft.com/office/powerpoint/2010/main" val="168745380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25488" indent="-277813" defTabSz="882650">
              <a:defRPr sz="2400">
                <a:solidFill>
                  <a:schemeClr val="tx1"/>
                </a:solidFill>
                <a:latin typeface="Arial" charset="0"/>
              </a:defRPr>
            </a:lvl2pPr>
            <a:lvl3pPr marL="1116013" indent="-222250" defTabSz="882650">
              <a:defRPr sz="2400">
                <a:solidFill>
                  <a:schemeClr val="tx1"/>
                </a:solidFill>
                <a:latin typeface="Arial" charset="0"/>
              </a:defRPr>
            </a:lvl3pPr>
            <a:lvl4pPr marL="1563688" indent="-222250" defTabSz="882650">
              <a:defRPr sz="2400">
                <a:solidFill>
                  <a:schemeClr val="tx1"/>
                </a:solidFill>
                <a:latin typeface="Arial" charset="0"/>
              </a:defRPr>
            </a:lvl4pPr>
            <a:lvl5pPr marL="2009775" indent="-222250" defTabSz="882650">
              <a:defRPr sz="2400">
                <a:solidFill>
                  <a:schemeClr val="tx1"/>
                </a:solidFill>
                <a:latin typeface="Arial" charset="0"/>
              </a:defRPr>
            </a:lvl5pPr>
            <a:lvl6pPr marL="2466975" indent="-222250" algn="ctr" defTabSz="882650" eaLnBrk="0" fontAlgn="base" hangingPunct="0">
              <a:lnSpc>
                <a:spcPct val="90000"/>
              </a:lnSpc>
              <a:spcBef>
                <a:spcPct val="0"/>
              </a:spcBef>
              <a:spcAft>
                <a:spcPct val="0"/>
              </a:spcAft>
              <a:defRPr sz="2400">
                <a:solidFill>
                  <a:schemeClr val="tx1"/>
                </a:solidFill>
                <a:latin typeface="Arial" charset="0"/>
              </a:defRPr>
            </a:lvl6pPr>
            <a:lvl7pPr marL="2924175" indent="-222250" algn="ctr" defTabSz="882650" eaLnBrk="0" fontAlgn="base" hangingPunct="0">
              <a:lnSpc>
                <a:spcPct val="90000"/>
              </a:lnSpc>
              <a:spcBef>
                <a:spcPct val="0"/>
              </a:spcBef>
              <a:spcAft>
                <a:spcPct val="0"/>
              </a:spcAft>
              <a:defRPr sz="2400">
                <a:solidFill>
                  <a:schemeClr val="tx1"/>
                </a:solidFill>
                <a:latin typeface="Arial" charset="0"/>
              </a:defRPr>
            </a:lvl7pPr>
            <a:lvl8pPr marL="3381375" indent="-222250" algn="ctr" defTabSz="882650" eaLnBrk="0" fontAlgn="base" hangingPunct="0">
              <a:lnSpc>
                <a:spcPct val="90000"/>
              </a:lnSpc>
              <a:spcBef>
                <a:spcPct val="0"/>
              </a:spcBef>
              <a:spcAft>
                <a:spcPct val="0"/>
              </a:spcAft>
              <a:defRPr sz="2400">
                <a:solidFill>
                  <a:schemeClr val="tx1"/>
                </a:solidFill>
                <a:latin typeface="Arial" charset="0"/>
              </a:defRPr>
            </a:lvl8pPr>
            <a:lvl9pPr marL="3838575" indent="-222250" algn="ctr" defTabSz="882650" eaLnBrk="0" fontAlgn="base" hangingPunct="0">
              <a:lnSpc>
                <a:spcPct val="90000"/>
              </a:lnSpc>
              <a:spcBef>
                <a:spcPct val="0"/>
              </a:spcBef>
              <a:spcAft>
                <a:spcPct val="0"/>
              </a:spcAft>
              <a:defRPr sz="2400">
                <a:solidFill>
                  <a:schemeClr val="tx1"/>
                </a:solidFill>
                <a:latin typeface="Arial" charset="0"/>
              </a:defRPr>
            </a:lvl9pPr>
          </a:lstStyle>
          <a:p>
            <a:fld id="{99470662-2A6C-4C51-9B3B-17DB6EFD3236}" type="slidenum">
              <a:rPr lang="en-US" altLang="en-US" sz="800" smtClean="0"/>
              <a:pPr/>
              <a:t>41</a:t>
            </a:fld>
            <a:endParaRPr lang="es-ES" altLang="en-US" sz="800" dirty="0"/>
          </a:p>
        </p:txBody>
      </p:sp>
      <p:sp>
        <p:nvSpPr>
          <p:cNvPr id="122883" name="Rectangle 2"/>
          <p:cNvSpPr>
            <a:spLocks noGrp="1" noRot="1" noChangeAspect="1" noChangeArrowheads="1" noTextEdit="1"/>
          </p:cNvSpPr>
          <p:nvPr>
            <p:ph type="sldImg"/>
          </p:nvPr>
        </p:nvSpPr>
        <p:spPr>
          <a:ln/>
        </p:spPr>
      </p:sp>
      <p:sp>
        <p:nvSpPr>
          <p:cNvPr id="1228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s-ES" sz="1200" b="0" dirty="0"/>
              <a:t>8.2 – OSPFv2 de área única</a:t>
            </a:r>
          </a:p>
          <a:p>
            <a:pPr>
              <a:buFontTx/>
              <a:buNone/>
            </a:pPr>
            <a:r>
              <a:rPr lang="es-ES" sz="1200" b="0" dirty="0"/>
              <a:t>8.2.1 ID del router OSPF</a:t>
            </a:r>
          </a:p>
          <a:p>
            <a:pPr>
              <a:buFontTx/>
              <a:buNone/>
            </a:pPr>
            <a:r>
              <a:rPr lang="es-ES" sz="1200" b="0" dirty="0"/>
              <a:t>8.2.1.5 – Modificación de una ID de router</a:t>
            </a:r>
            <a:endParaRPr lang="es-ES" b="0" dirty="0"/>
          </a:p>
          <a:p>
            <a:endParaRPr lang="es-ES" dirty="0"/>
          </a:p>
        </p:txBody>
      </p:sp>
    </p:spTree>
    <p:extLst>
      <p:ext uri="{BB962C8B-B14F-4D97-AF65-F5344CB8AC3E}">
        <p14:creationId xmlns:p14="http://schemas.microsoft.com/office/powerpoint/2010/main" val="115033028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25488" indent="-277813" defTabSz="882650">
              <a:defRPr sz="2400">
                <a:solidFill>
                  <a:schemeClr val="tx1"/>
                </a:solidFill>
                <a:latin typeface="Arial" charset="0"/>
              </a:defRPr>
            </a:lvl2pPr>
            <a:lvl3pPr marL="1116013" indent="-222250" defTabSz="882650">
              <a:defRPr sz="2400">
                <a:solidFill>
                  <a:schemeClr val="tx1"/>
                </a:solidFill>
                <a:latin typeface="Arial" charset="0"/>
              </a:defRPr>
            </a:lvl3pPr>
            <a:lvl4pPr marL="1563688" indent="-222250" defTabSz="882650">
              <a:defRPr sz="2400">
                <a:solidFill>
                  <a:schemeClr val="tx1"/>
                </a:solidFill>
                <a:latin typeface="Arial" charset="0"/>
              </a:defRPr>
            </a:lvl4pPr>
            <a:lvl5pPr marL="2009775" indent="-222250" defTabSz="882650">
              <a:defRPr sz="2400">
                <a:solidFill>
                  <a:schemeClr val="tx1"/>
                </a:solidFill>
                <a:latin typeface="Arial" charset="0"/>
              </a:defRPr>
            </a:lvl5pPr>
            <a:lvl6pPr marL="2466975" indent="-222250" algn="ctr" defTabSz="882650" eaLnBrk="0" fontAlgn="base" hangingPunct="0">
              <a:lnSpc>
                <a:spcPct val="90000"/>
              </a:lnSpc>
              <a:spcBef>
                <a:spcPct val="0"/>
              </a:spcBef>
              <a:spcAft>
                <a:spcPct val="0"/>
              </a:spcAft>
              <a:defRPr sz="2400">
                <a:solidFill>
                  <a:schemeClr val="tx1"/>
                </a:solidFill>
                <a:latin typeface="Arial" charset="0"/>
              </a:defRPr>
            </a:lvl6pPr>
            <a:lvl7pPr marL="2924175" indent="-222250" algn="ctr" defTabSz="882650" eaLnBrk="0" fontAlgn="base" hangingPunct="0">
              <a:lnSpc>
                <a:spcPct val="90000"/>
              </a:lnSpc>
              <a:spcBef>
                <a:spcPct val="0"/>
              </a:spcBef>
              <a:spcAft>
                <a:spcPct val="0"/>
              </a:spcAft>
              <a:defRPr sz="2400">
                <a:solidFill>
                  <a:schemeClr val="tx1"/>
                </a:solidFill>
                <a:latin typeface="Arial" charset="0"/>
              </a:defRPr>
            </a:lvl7pPr>
            <a:lvl8pPr marL="3381375" indent="-222250" algn="ctr" defTabSz="882650" eaLnBrk="0" fontAlgn="base" hangingPunct="0">
              <a:lnSpc>
                <a:spcPct val="90000"/>
              </a:lnSpc>
              <a:spcBef>
                <a:spcPct val="0"/>
              </a:spcBef>
              <a:spcAft>
                <a:spcPct val="0"/>
              </a:spcAft>
              <a:defRPr sz="2400">
                <a:solidFill>
                  <a:schemeClr val="tx1"/>
                </a:solidFill>
                <a:latin typeface="Arial" charset="0"/>
              </a:defRPr>
            </a:lvl8pPr>
            <a:lvl9pPr marL="3838575" indent="-222250" algn="ctr" defTabSz="882650" eaLnBrk="0" fontAlgn="base" hangingPunct="0">
              <a:lnSpc>
                <a:spcPct val="90000"/>
              </a:lnSpc>
              <a:spcBef>
                <a:spcPct val="0"/>
              </a:spcBef>
              <a:spcAft>
                <a:spcPct val="0"/>
              </a:spcAft>
              <a:defRPr sz="2400">
                <a:solidFill>
                  <a:schemeClr val="tx1"/>
                </a:solidFill>
                <a:latin typeface="Arial" charset="0"/>
              </a:defRPr>
            </a:lvl9pPr>
          </a:lstStyle>
          <a:p>
            <a:fld id="{99470662-2A6C-4C51-9B3B-17DB6EFD3236}" type="slidenum">
              <a:rPr lang="en-US" altLang="en-US" sz="800" smtClean="0"/>
              <a:pPr/>
              <a:t>42</a:t>
            </a:fld>
            <a:endParaRPr lang="es-ES" altLang="en-US" sz="800" dirty="0"/>
          </a:p>
        </p:txBody>
      </p:sp>
      <p:sp>
        <p:nvSpPr>
          <p:cNvPr id="122883" name="Rectangle 2"/>
          <p:cNvSpPr>
            <a:spLocks noGrp="1" noRot="1" noChangeAspect="1" noChangeArrowheads="1" noTextEdit="1"/>
          </p:cNvSpPr>
          <p:nvPr>
            <p:ph type="sldImg"/>
          </p:nvPr>
        </p:nvSpPr>
        <p:spPr>
          <a:ln/>
        </p:spPr>
      </p:sp>
      <p:sp>
        <p:nvSpPr>
          <p:cNvPr id="1228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s-ES" sz="1200" b="0" dirty="0"/>
              <a:t>8.2 – OSPFv2 de área única</a:t>
            </a:r>
          </a:p>
          <a:p>
            <a:pPr>
              <a:buFontTx/>
              <a:buNone/>
            </a:pPr>
            <a:r>
              <a:rPr lang="es-ES" sz="1200" b="0" dirty="0"/>
              <a:t>8.2.1</a:t>
            </a:r>
            <a:r>
              <a:rPr lang="es-ES"/>
              <a:t> </a:t>
            </a:r>
            <a:r>
              <a:rPr lang="es-ES" sz="1200" b="0" dirty="0"/>
              <a:t>– ID del router OSPF</a:t>
            </a:r>
          </a:p>
          <a:p>
            <a:pPr>
              <a:buFontTx/>
              <a:buNone/>
            </a:pPr>
            <a:r>
              <a:rPr lang="es-ES" sz="1200" b="0" dirty="0"/>
              <a:t>8.2.1.6 – Uso de una interfaz de bucle invertido como ID del router</a:t>
            </a:r>
            <a:endParaRPr lang="es-ES" b="0" dirty="0"/>
          </a:p>
          <a:p>
            <a:endParaRPr lang="es-ES" dirty="0"/>
          </a:p>
        </p:txBody>
      </p:sp>
    </p:spTree>
    <p:extLst>
      <p:ext uri="{BB962C8B-B14F-4D97-AF65-F5344CB8AC3E}">
        <p14:creationId xmlns:p14="http://schemas.microsoft.com/office/powerpoint/2010/main" val="167358106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25488" indent="-277813" defTabSz="882650">
              <a:defRPr sz="2400">
                <a:solidFill>
                  <a:schemeClr val="tx1"/>
                </a:solidFill>
                <a:latin typeface="Arial" charset="0"/>
              </a:defRPr>
            </a:lvl2pPr>
            <a:lvl3pPr marL="1116013" indent="-222250" defTabSz="882650">
              <a:defRPr sz="2400">
                <a:solidFill>
                  <a:schemeClr val="tx1"/>
                </a:solidFill>
                <a:latin typeface="Arial" charset="0"/>
              </a:defRPr>
            </a:lvl3pPr>
            <a:lvl4pPr marL="1563688" indent="-222250" defTabSz="882650">
              <a:defRPr sz="2400">
                <a:solidFill>
                  <a:schemeClr val="tx1"/>
                </a:solidFill>
                <a:latin typeface="Arial" charset="0"/>
              </a:defRPr>
            </a:lvl4pPr>
            <a:lvl5pPr marL="2009775" indent="-222250" defTabSz="882650">
              <a:defRPr sz="2400">
                <a:solidFill>
                  <a:schemeClr val="tx1"/>
                </a:solidFill>
                <a:latin typeface="Arial" charset="0"/>
              </a:defRPr>
            </a:lvl5pPr>
            <a:lvl6pPr marL="2466975" indent="-222250" algn="ctr" defTabSz="882650" eaLnBrk="0" fontAlgn="base" hangingPunct="0">
              <a:lnSpc>
                <a:spcPct val="90000"/>
              </a:lnSpc>
              <a:spcBef>
                <a:spcPct val="0"/>
              </a:spcBef>
              <a:spcAft>
                <a:spcPct val="0"/>
              </a:spcAft>
              <a:defRPr sz="2400">
                <a:solidFill>
                  <a:schemeClr val="tx1"/>
                </a:solidFill>
                <a:latin typeface="Arial" charset="0"/>
              </a:defRPr>
            </a:lvl6pPr>
            <a:lvl7pPr marL="2924175" indent="-222250" algn="ctr" defTabSz="882650" eaLnBrk="0" fontAlgn="base" hangingPunct="0">
              <a:lnSpc>
                <a:spcPct val="90000"/>
              </a:lnSpc>
              <a:spcBef>
                <a:spcPct val="0"/>
              </a:spcBef>
              <a:spcAft>
                <a:spcPct val="0"/>
              </a:spcAft>
              <a:defRPr sz="2400">
                <a:solidFill>
                  <a:schemeClr val="tx1"/>
                </a:solidFill>
                <a:latin typeface="Arial" charset="0"/>
              </a:defRPr>
            </a:lvl7pPr>
            <a:lvl8pPr marL="3381375" indent="-222250" algn="ctr" defTabSz="882650" eaLnBrk="0" fontAlgn="base" hangingPunct="0">
              <a:lnSpc>
                <a:spcPct val="90000"/>
              </a:lnSpc>
              <a:spcBef>
                <a:spcPct val="0"/>
              </a:spcBef>
              <a:spcAft>
                <a:spcPct val="0"/>
              </a:spcAft>
              <a:defRPr sz="2400">
                <a:solidFill>
                  <a:schemeClr val="tx1"/>
                </a:solidFill>
                <a:latin typeface="Arial" charset="0"/>
              </a:defRPr>
            </a:lvl8pPr>
            <a:lvl9pPr marL="3838575" indent="-222250" algn="ctr" defTabSz="882650" eaLnBrk="0" fontAlgn="base" hangingPunct="0">
              <a:lnSpc>
                <a:spcPct val="90000"/>
              </a:lnSpc>
              <a:spcBef>
                <a:spcPct val="0"/>
              </a:spcBef>
              <a:spcAft>
                <a:spcPct val="0"/>
              </a:spcAft>
              <a:defRPr sz="2400">
                <a:solidFill>
                  <a:schemeClr val="tx1"/>
                </a:solidFill>
                <a:latin typeface="Arial" charset="0"/>
              </a:defRPr>
            </a:lvl9pPr>
          </a:lstStyle>
          <a:p>
            <a:fld id="{99470662-2A6C-4C51-9B3B-17DB6EFD3236}" type="slidenum">
              <a:rPr lang="en-US" altLang="en-US" sz="800" smtClean="0"/>
              <a:pPr/>
              <a:t>43</a:t>
            </a:fld>
            <a:endParaRPr lang="es-ES" altLang="en-US" sz="800" dirty="0"/>
          </a:p>
        </p:txBody>
      </p:sp>
      <p:sp>
        <p:nvSpPr>
          <p:cNvPr id="122883" name="Rectangle 2"/>
          <p:cNvSpPr>
            <a:spLocks noGrp="1" noRot="1" noChangeAspect="1" noChangeArrowheads="1" noTextEdit="1"/>
          </p:cNvSpPr>
          <p:nvPr>
            <p:ph type="sldImg"/>
          </p:nvPr>
        </p:nvSpPr>
        <p:spPr>
          <a:ln/>
        </p:spPr>
      </p:sp>
      <p:sp>
        <p:nvSpPr>
          <p:cNvPr id="1228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s-ES" sz="1200" b="0" dirty="0"/>
              <a:t>8.2 – OSPFv2 de área única</a:t>
            </a:r>
          </a:p>
          <a:p>
            <a:pPr>
              <a:buFontTx/>
              <a:buNone/>
            </a:pPr>
            <a:r>
              <a:rPr lang="es-ES" sz="1200" b="0" dirty="0"/>
              <a:t>8.2.2</a:t>
            </a:r>
            <a:r>
              <a:rPr lang="es-ES"/>
              <a:t> </a:t>
            </a:r>
            <a:r>
              <a:rPr lang="es-ES" sz="1200" b="0" dirty="0"/>
              <a:t>– Configuración de OSPFv2 de área única</a:t>
            </a:r>
          </a:p>
          <a:p>
            <a:pPr>
              <a:buFontTx/>
              <a:buNone/>
            </a:pPr>
            <a:r>
              <a:rPr lang="es-ES" sz="1200" b="0" dirty="0"/>
              <a:t>8.2.2.1 – Habilitación de interfaces en OSPF</a:t>
            </a:r>
            <a:endParaRPr lang="es-ES" b="0" dirty="0"/>
          </a:p>
          <a:p>
            <a:endParaRPr lang="es-ES" dirty="0"/>
          </a:p>
        </p:txBody>
      </p:sp>
    </p:spTree>
    <p:extLst>
      <p:ext uri="{BB962C8B-B14F-4D97-AF65-F5344CB8AC3E}">
        <p14:creationId xmlns:p14="http://schemas.microsoft.com/office/powerpoint/2010/main" val="252614477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25488" indent="-277813" defTabSz="882650">
              <a:defRPr sz="2400">
                <a:solidFill>
                  <a:schemeClr val="tx1"/>
                </a:solidFill>
                <a:latin typeface="Arial" charset="0"/>
              </a:defRPr>
            </a:lvl2pPr>
            <a:lvl3pPr marL="1116013" indent="-222250" defTabSz="882650">
              <a:defRPr sz="2400">
                <a:solidFill>
                  <a:schemeClr val="tx1"/>
                </a:solidFill>
                <a:latin typeface="Arial" charset="0"/>
              </a:defRPr>
            </a:lvl3pPr>
            <a:lvl4pPr marL="1563688" indent="-222250" defTabSz="882650">
              <a:defRPr sz="2400">
                <a:solidFill>
                  <a:schemeClr val="tx1"/>
                </a:solidFill>
                <a:latin typeface="Arial" charset="0"/>
              </a:defRPr>
            </a:lvl4pPr>
            <a:lvl5pPr marL="2009775" indent="-222250" defTabSz="882650">
              <a:defRPr sz="2400">
                <a:solidFill>
                  <a:schemeClr val="tx1"/>
                </a:solidFill>
                <a:latin typeface="Arial" charset="0"/>
              </a:defRPr>
            </a:lvl5pPr>
            <a:lvl6pPr marL="2466975" indent="-222250" algn="ctr" defTabSz="882650" eaLnBrk="0" fontAlgn="base" hangingPunct="0">
              <a:lnSpc>
                <a:spcPct val="90000"/>
              </a:lnSpc>
              <a:spcBef>
                <a:spcPct val="0"/>
              </a:spcBef>
              <a:spcAft>
                <a:spcPct val="0"/>
              </a:spcAft>
              <a:defRPr sz="2400">
                <a:solidFill>
                  <a:schemeClr val="tx1"/>
                </a:solidFill>
                <a:latin typeface="Arial" charset="0"/>
              </a:defRPr>
            </a:lvl6pPr>
            <a:lvl7pPr marL="2924175" indent="-222250" algn="ctr" defTabSz="882650" eaLnBrk="0" fontAlgn="base" hangingPunct="0">
              <a:lnSpc>
                <a:spcPct val="90000"/>
              </a:lnSpc>
              <a:spcBef>
                <a:spcPct val="0"/>
              </a:spcBef>
              <a:spcAft>
                <a:spcPct val="0"/>
              </a:spcAft>
              <a:defRPr sz="2400">
                <a:solidFill>
                  <a:schemeClr val="tx1"/>
                </a:solidFill>
                <a:latin typeface="Arial" charset="0"/>
              </a:defRPr>
            </a:lvl7pPr>
            <a:lvl8pPr marL="3381375" indent="-222250" algn="ctr" defTabSz="882650" eaLnBrk="0" fontAlgn="base" hangingPunct="0">
              <a:lnSpc>
                <a:spcPct val="90000"/>
              </a:lnSpc>
              <a:spcBef>
                <a:spcPct val="0"/>
              </a:spcBef>
              <a:spcAft>
                <a:spcPct val="0"/>
              </a:spcAft>
              <a:defRPr sz="2400">
                <a:solidFill>
                  <a:schemeClr val="tx1"/>
                </a:solidFill>
                <a:latin typeface="Arial" charset="0"/>
              </a:defRPr>
            </a:lvl8pPr>
            <a:lvl9pPr marL="3838575" indent="-222250" algn="ctr" defTabSz="882650" eaLnBrk="0" fontAlgn="base" hangingPunct="0">
              <a:lnSpc>
                <a:spcPct val="90000"/>
              </a:lnSpc>
              <a:spcBef>
                <a:spcPct val="0"/>
              </a:spcBef>
              <a:spcAft>
                <a:spcPct val="0"/>
              </a:spcAft>
              <a:defRPr sz="2400">
                <a:solidFill>
                  <a:schemeClr val="tx1"/>
                </a:solidFill>
                <a:latin typeface="Arial" charset="0"/>
              </a:defRPr>
            </a:lvl9pPr>
          </a:lstStyle>
          <a:p>
            <a:fld id="{99470662-2A6C-4C51-9B3B-17DB6EFD3236}" type="slidenum">
              <a:rPr lang="en-US" altLang="en-US" sz="800" smtClean="0"/>
              <a:pPr/>
              <a:t>44</a:t>
            </a:fld>
            <a:endParaRPr lang="es-ES" altLang="en-US" sz="800" dirty="0"/>
          </a:p>
        </p:txBody>
      </p:sp>
      <p:sp>
        <p:nvSpPr>
          <p:cNvPr id="122883" name="Rectangle 2"/>
          <p:cNvSpPr>
            <a:spLocks noGrp="1" noRot="1" noChangeAspect="1" noChangeArrowheads="1" noTextEdit="1"/>
          </p:cNvSpPr>
          <p:nvPr>
            <p:ph type="sldImg"/>
          </p:nvPr>
        </p:nvSpPr>
        <p:spPr>
          <a:ln/>
        </p:spPr>
      </p:sp>
      <p:sp>
        <p:nvSpPr>
          <p:cNvPr id="1228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s-ES" sz="1200" b="0" dirty="0"/>
              <a:t>8.2 – OSPFv2 de área única</a:t>
            </a:r>
          </a:p>
          <a:p>
            <a:pPr>
              <a:buFontTx/>
              <a:buNone/>
            </a:pPr>
            <a:r>
              <a:rPr lang="es-ES" sz="1200" b="0" dirty="0"/>
              <a:t>8.2.2</a:t>
            </a:r>
            <a:r>
              <a:rPr lang="es-ES"/>
              <a:t> </a:t>
            </a:r>
            <a:r>
              <a:rPr lang="es-ES" sz="1200" b="0" dirty="0"/>
              <a:t>– Configuración de OSPFv2 de área única</a:t>
            </a:r>
          </a:p>
          <a:p>
            <a:pPr>
              <a:buFontTx/>
              <a:buNone/>
            </a:pPr>
            <a:r>
              <a:rPr lang="es-ES" sz="1200" b="0" dirty="0"/>
              <a:t>8.2.2.2 – Máscara de comodín</a:t>
            </a:r>
            <a:endParaRPr lang="es-ES" b="0" dirty="0"/>
          </a:p>
          <a:p>
            <a:endParaRPr lang="es-ES" dirty="0"/>
          </a:p>
        </p:txBody>
      </p:sp>
    </p:spTree>
    <p:extLst>
      <p:ext uri="{BB962C8B-B14F-4D97-AF65-F5344CB8AC3E}">
        <p14:creationId xmlns:p14="http://schemas.microsoft.com/office/powerpoint/2010/main" val="399347512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25488" indent="-277813" defTabSz="882650">
              <a:defRPr sz="2400">
                <a:solidFill>
                  <a:schemeClr val="tx1"/>
                </a:solidFill>
                <a:latin typeface="Arial" charset="0"/>
              </a:defRPr>
            </a:lvl2pPr>
            <a:lvl3pPr marL="1116013" indent="-222250" defTabSz="882650">
              <a:defRPr sz="2400">
                <a:solidFill>
                  <a:schemeClr val="tx1"/>
                </a:solidFill>
                <a:latin typeface="Arial" charset="0"/>
              </a:defRPr>
            </a:lvl3pPr>
            <a:lvl4pPr marL="1563688" indent="-222250" defTabSz="882650">
              <a:defRPr sz="2400">
                <a:solidFill>
                  <a:schemeClr val="tx1"/>
                </a:solidFill>
                <a:latin typeface="Arial" charset="0"/>
              </a:defRPr>
            </a:lvl4pPr>
            <a:lvl5pPr marL="2009775" indent="-222250" defTabSz="882650">
              <a:defRPr sz="2400">
                <a:solidFill>
                  <a:schemeClr val="tx1"/>
                </a:solidFill>
                <a:latin typeface="Arial" charset="0"/>
              </a:defRPr>
            </a:lvl5pPr>
            <a:lvl6pPr marL="2466975" indent="-222250" algn="ctr" defTabSz="882650" eaLnBrk="0" fontAlgn="base" hangingPunct="0">
              <a:lnSpc>
                <a:spcPct val="90000"/>
              </a:lnSpc>
              <a:spcBef>
                <a:spcPct val="0"/>
              </a:spcBef>
              <a:spcAft>
                <a:spcPct val="0"/>
              </a:spcAft>
              <a:defRPr sz="2400">
                <a:solidFill>
                  <a:schemeClr val="tx1"/>
                </a:solidFill>
                <a:latin typeface="Arial" charset="0"/>
              </a:defRPr>
            </a:lvl6pPr>
            <a:lvl7pPr marL="2924175" indent="-222250" algn="ctr" defTabSz="882650" eaLnBrk="0" fontAlgn="base" hangingPunct="0">
              <a:lnSpc>
                <a:spcPct val="90000"/>
              </a:lnSpc>
              <a:spcBef>
                <a:spcPct val="0"/>
              </a:spcBef>
              <a:spcAft>
                <a:spcPct val="0"/>
              </a:spcAft>
              <a:defRPr sz="2400">
                <a:solidFill>
                  <a:schemeClr val="tx1"/>
                </a:solidFill>
                <a:latin typeface="Arial" charset="0"/>
              </a:defRPr>
            </a:lvl7pPr>
            <a:lvl8pPr marL="3381375" indent="-222250" algn="ctr" defTabSz="882650" eaLnBrk="0" fontAlgn="base" hangingPunct="0">
              <a:lnSpc>
                <a:spcPct val="90000"/>
              </a:lnSpc>
              <a:spcBef>
                <a:spcPct val="0"/>
              </a:spcBef>
              <a:spcAft>
                <a:spcPct val="0"/>
              </a:spcAft>
              <a:defRPr sz="2400">
                <a:solidFill>
                  <a:schemeClr val="tx1"/>
                </a:solidFill>
                <a:latin typeface="Arial" charset="0"/>
              </a:defRPr>
            </a:lvl8pPr>
            <a:lvl9pPr marL="3838575" indent="-222250" algn="ctr" defTabSz="882650" eaLnBrk="0" fontAlgn="base" hangingPunct="0">
              <a:lnSpc>
                <a:spcPct val="90000"/>
              </a:lnSpc>
              <a:spcBef>
                <a:spcPct val="0"/>
              </a:spcBef>
              <a:spcAft>
                <a:spcPct val="0"/>
              </a:spcAft>
              <a:defRPr sz="2400">
                <a:solidFill>
                  <a:schemeClr val="tx1"/>
                </a:solidFill>
                <a:latin typeface="Arial" charset="0"/>
              </a:defRPr>
            </a:lvl9pPr>
          </a:lstStyle>
          <a:p>
            <a:fld id="{99470662-2A6C-4C51-9B3B-17DB6EFD3236}" type="slidenum">
              <a:rPr lang="en-US" altLang="en-US" sz="800" smtClean="0"/>
              <a:pPr/>
              <a:t>45</a:t>
            </a:fld>
            <a:endParaRPr lang="es-ES" altLang="en-US" sz="800" dirty="0"/>
          </a:p>
        </p:txBody>
      </p:sp>
      <p:sp>
        <p:nvSpPr>
          <p:cNvPr id="122883" name="Rectangle 2"/>
          <p:cNvSpPr>
            <a:spLocks noGrp="1" noRot="1" noChangeAspect="1" noChangeArrowheads="1" noTextEdit="1"/>
          </p:cNvSpPr>
          <p:nvPr>
            <p:ph type="sldImg"/>
          </p:nvPr>
        </p:nvSpPr>
        <p:spPr>
          <a:ln/>
        </p:spPr>
      </p:sp>
      <p:sp>
        <p:nvSpPr>
          <p:cNvPr id="1228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s-ES" sz="1200" b="0" dirty="0"/>
              <a:t>8.2 – OSPFv2 de área única</a:t>
            </a:r>
          </a:p>
          <a:p>
            <a:pPr>
              <a:buFontTx/>
              <a:buNone/>
            </a:pPr>
            <a:r>
              <a:rPr lang="es-ES" sz="1200" b="0" dirty="0"/>
              <a:t>8.2.2</a:t>
            </a:r>
            <a:r>
              <a:rPr lang="es-ES"/>
              <a:t> </a:t>
            </a:r>
            <a:r>
              <a:rPr lang="es-ES" sz="1200" b="0" dirty="0"/>
              <a:t>– Configuración de OSPFv2 de área única</a:t>
            </a:r>
          </a:p>
          <a:p>
            <a:pPr>
              <a:buFontTx/>
              <a:buNone/>
            </a:pPr>
            <a:r>
              <a:rPr lang="es-ES" sz="1200" b="0" dirty="0"/>
              <a:t>8.2.2.3 – Comando </a:t>
            </a:r>
            <a:r>
              <a:rPr lang="es-ES" sz="1200" b="1" dirty="0"/>
              <a:t>network</a:t>
            </a:r>
            <a:endParaRPr lang="es-ES" b="0" dirty="0"/>
          </a:p>
          <a:p>
            <a:endParaRPr lang="es-ES" dirty="0"/>
          </a:p>
        </p:txBody>
      </p:sp>
    </p:spTree>
    <p:extLst>
      <p:ext uri="{BB962C8B-B14F-4D97-AF65-F5344CB8AC3E}">
        <p14:creationId xmlns:p14="http://schemas.microsoft.com/office/powerpoint/2010/main" val="74334160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25488" indent="-277813" defTabSz="882650">
              <a:defRPr sz="2400">
                <a:solidFill>
                  <a:schemeClr val="tx1"/>
                </a:solidFill>
                <a:latin typeface="Arial" charset="0"/>
              </a:defRPr>
            </a:lvl2pPr>
            <a:lvl3pPr marL="1116013" indent="-222250" defTabSz="882650">
              <a:defRPr sz="2400">
                <a:solidFill>
                  <a:schemeClr val="tx1"/>
                </a:solidFill>
                <a:latin typeface="Arial" charset="0"/>
              </a:defRPr>
            </a:lvl3pPr>
            <a:lvl4pPr marL="1563688" indent="-222250" defTabSz="882650">
              <a:defRPr sz="2400">
                <a:solidFill>
                  <a:schemeClr val="tx1"/>
                </a:solidFill>
                <a:latin typeface="Arial" charset="0"/>
              </a:defRPr>
            </a:lvl4pPr>
            <a:lvl5pPr marL="2009775" indent="-222250" defTabSz="882650">
              <a:defRPr sz="2400">
                <a:solidFill>
                  <a:schemeClr val="tx1"/>
                </a:solidFill>
                <a:latin typeface="Arial" charset="0"/>
              </a:defRPr>
            </a:lvl5pPr>
            <a:lvl6pPr marL="2466975" indent="-222250" algn="ctr" defTabSz="882650" eaLnBrk="0" fontAlgn="base" hangingPunct="0">
              <a:lnSpc>
                <a:spcPct val="90000"/>
              </a:lnSpc>
              <a:spcBef>
                <a:spcPct val="0"/>
              </a:spcBef>
              <a:spcAft>
                <a:spcPct val="0"/>
              </a:spcAft>
              <a:defRPr sz="2400">
                <a:solidFill>
                  <a:schemeClr val="tx1"/>
                </a:solidFill>
                <a:latin typeface="Arial" charset="0"/>
              </a:defRPr>
            </a:lvl6pPr>
            <a:lvl7pPr marL="2924175" indent="-222250" algn="ctr" defTabSz="882650" eaLnBrk="0" fontAlgn="base" hangingPunct="0">
              <a:lnSpc>
                <a:spcPct val="90000"/>
              </a:lnSpc>
              <a:spcBef>
                <a:spcPct val="0"/>
              </a:spcBef>
              <a:spcAft>
                <a:spcPct val="0"/>
              </a:spcAft>
              <a:defRPr sz="2400">
                <a:solidFill>
                  <a:schemeClr val="tx1"/>
                </a:solidFill>
                <a:latin typeface="Arial" charset="0"/>
              </a:defRPr>
            </a:lvl7pPr>
            <a:lvl8pPr marL="3381375" indent="-222250" algn="ctr" defTabSz="882650" eaLnBrk="0" fontAlgn="base" hangingPunct="0">
              <a:lnSpc>
                <a:spcPct val="90000"/>
              </a:lnSpc>
              <a:spcBef>
                <a:spcPct val="0"/>
              </a:spcBef>
              <a:spcAft>
                <a:spcPct val="0"/>
              </a:spcAft>
              <a:defRPr sz="2400">
                <a:solidFill>
                  <a:schemeClr val="tx1"/>
                </a:solidFill>
                <a:latin typeface="Arial" charset="0"/>
              </a:defRPr>
            </a:lvl8pPr>
            <a:lvl9pPr marL="3838575" indent="-222250" algn="ctr" defTabSz="882650" eaLnBrk="0" fontAlgn="base" hangingPunct="0">
              <a:lnSpc>
                <a:spcPct val="90000"/>
              </a:lnSpc>
              <a:spcBef>
                <a:spcPct val="0"/>
              </a:spcBef>
              <a:spcAft>
                <a:spcPct val="0"/>
              </a:spcAft>
              <a:defRPr sz="2400">
                <a:solidFill>
                  <a:schemeClr val="tx1"/>
                </a:solidFill>
                <a:latin typeface="Arial" charset="0"/>
              </a:defRPr>
            </a:lvl9pPr>
          </a:lstStyle>
          <a:p>
            <a:fld id="{99470662-2A6C-4C51-9B3B-17DB6EFD3236}" type="slidenum">
              <a:rPr lang="en-US" altLang="en-US" sz="800" smtClean="0"/>
              <a:pPr/>
              <a:t>46</a:t>
            </a:fld>
            <a:endParaRPr lang="es-ES" altLang="en-US" sz="800" dirty="0"/>
          </a:p>
        </p:txBody>
      </p:sp>
      <p:sp>
        <p:nvSpPr>
          <p:cNvPr id="122883" name="Rectangle 2"/>
          <p:cNvSpPr>
            <a:spLocks noGrp="1" noRot="1" noChangeAspect="1" noChangeArrowheads="1" noTextEdit="1"/>
          </p:cNvSpPr>
          <p:nvPr>
            <p:ph type="sldImg"/>
          </p:nvPr>
        </p:nvSpPr>
        <p:spPr>
          <a:ln/>
        </p:spPr>
      </p:sp>
      <p:sp>
        <p:nvSpPr>
          <p:cNvPr id="1228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s-ES" sz="1200" b="0" dirty="0"/>
              <a:t>8.2 – OSPFv2 de área única</a:t>
            </a:r>
          </a:p>
          <a:p>
            <a:pPr>
              <a:buFontTx/>
              <a:buNone/>
            </a:pPr>
            <a:r>
              <a:rPr lang="es-ES" sz="1200" b="0" dirty="0"/>
              <a:t>8.2.2</a:t>
            </a:r>
            <a:r>
              <a:rPr lang="es-ES"/>
              <a:t> </a:t>
            </a:r>
            <a:r>
              <a:rPr lang="es-ES" sz="1200" b="0" dirty="0"/>
              <a:t>– Configuración de OSPFv2 de área única</a:t>
            </a:r>
          </a:p>
          <a:p>
            <a:pPr>
              <a:buFontTx/>
              <a:buNone/>
            </a:pPr>
            <a:r>
              <a:rPr lang="es-ES" sz="1200" b="0" dirty="0"/>
              <a:t>8.2.2.4 – Interfaz pasiva</a:t>
            </a:r>
            <a:endParaRPr lang="es-ES" b="0" dirty="0"/>
          </a:p>
          <a:p>
            <a:endParaRPr lang="es-ES" dirty="0"/>
          </a:p>
        </p:txBody>
      </p:sp>
    </p:spTree>
    <p:extLst>
      <p:ext uri="{BB962C8B-B14F-4D97-AF65-F5344CB8AC3E}">
        <p14:creationId xmlns:p14="http://schemas.microsoft.com/office/powerpoint/2010/main" val="232075082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25488" indent="-277813" defTabSz="882650">
              <a:defRPr sz="2400">
                <a:solidFill>
                  <a:schemeClr val="tx1"/>
                </a:solidFill>
                <a:latin typeface="Arial" charset="0"/>
              </a:defRPr>
            </a:lvl2pPr>
            <a:lvl3pPr marL="1116013" indent="-222250" defTabSz="882650">
              <a:defRPr sz="2400">
                <a:solidFill>
                  <a:schemeClr val="tx1"/>
                </a:solidFill>
                <a:latin typeface="Arial" charset="0"/>
              </a:defRPr>
            </a:lvl3pPr>
            <a:lvl4pPr marL="1563688" indent="-222250" defTabSz="882650">
              <a:defRPr sz="2400">
                <a:solidFill>
                  <a:schemeClr val="tx1"/>
                </a:solidFill>
                <a:latin typeface="Arial" charset="0"/>
              </a:defRPr>
            </a:lvl4pPr>
            <a:lvl5pPr marL="2009775" indent="-222250" defTabSz="882650">
              <a:defRPr sz="2400">
                <a:solidFill>
                  <a:schemeClr val="tx1"/>
                </a:solidFill>
                <a:latin typeface="Arial" charset="0"/>
              </a:defRPr>
            </a:lvl5pPr>
            <a:lvl6pPr marL="2466975" indent="-222250" algn="ctr" defTabSz="882650" eaLnBrk="0" fontAlgn="base" hangingPunct="0">
              <a:lnSpc>
                <a:spcPct val="90000"/>
              </a:lnSpc>
              <a:spcBef>
                <a:spcPct val="0"/>
              </a:spcBef>
              <a:spcAft>
                <a:spcPct val="0"/>
              </a:spcAft>
              <a:defRPr sz="2400">
                <a:solidFill>
                  <a:schemeClr val="tx1"/>
                </a:solidFill>
                <a:latin typeface="Arial" charset="0"/>
              </a:defRPr>
            </a:lvl6pPr>
            <a:lvl7pPr marL="2924175" indent="-222250" algn="ctr" defTabSz="882650" eaLnBrk="0" fontAlgn="base" hangingPunct="0">
              <a:lnSpc>
                <a:spcPct val="90000"/>
              </a:lnSpc>
              <a:spcBef>
                <a:spcPct val="0"/>
              </a:spcBef>
              <a:spcAft>
                <a:spcPct val="0"/>
              </a:spcAft>
              <a:defRPr sz="2400">
                <a:solidFill>
                  <a:schemeClr val="tx1"/>
                </a:solidFill>
                <a:latin typeface="Arial" charset="0"/>
              </a:defRPr>
            </a:lvl7pPr>
            <a:lvl8pPr marL="3381375" indent="-222250" algn="ctr" defTabSz="882650" eaLnBrk="0" fontAlgn="base" hangingPunct="0">
              <a:lnSpc>
                <a:spcPct val="90000"/>
              </a:lnSpc>
              <a:spcBef>
                <a:spcPct val="0"/>
              </a:spcBef>
              <a:spcAft>
                <a:spcPct val="0"/>
              </a:spcAft>
              <a:defRPr sz="2400">
                <a:solidFill>
                  <a:schemeClr val="tx1"/>
                </a:solidFill>
                <a:latin typeface="Arial" charset="0"/>
              </a:defRPr>
            </a:lvl8pPr>
            <a:lvl9pPr marL="3838575" indent="-222250" algn="ctr" defTabSz="882650" eaLnBrk="0" fontAlgn="base" hangingPunct="0">
              <a:lnSpc>
                <a:spcPct val="90000"/>
              </a:lnSpc>
              <a:spcBef>
                <a:spcPct val="0"/>
              </a:spcBef>
              <a:spcAft>
                <a:spcPct val="0"/>
              </a:spcAft>
              <a:defRPr sz="2400">
                <a:solidFill>
                  <a:schemeClr val="tx1"/>
                </a:solidFill>
                <a:latin typeface="Arial" charset="0"/>
              </a:defRPr>
            </a:lvl9pPr>
          </a:lstStyle>
          <a:p>
            <a:fld id="{99470662-2A6C-4C51-9B3B-17DB6EFD3236}" type="slidenum">
              <a:rPr lang="en-US" altLang="en-US" sz="800" smtClean="0"/>
              <a:pPr/>
              <a:t>47</a:t>
            </a:fld>
            <a:endParaRPr lang="es-ES" altLang="en-US" sz="800" dirty="0"/>
          </a:p>
        </p:txBody>
      </p:sp>
      <p:sp>
        <p:nvSpPr>
          <p:cNvPr id="122883" name="Rectangle 2"/>
          <p:cNvSpPr>
            <a:spLocks noGrp="1" noRot="1" noChangeAspect="1" noChangeArrowheads="1" noTextEdit="1"/>
          </p:cNvSpPr>
          <p:nvPr>
            <p:ph type="sldImg"/>
          </p:nvPr>
        </p:nvSpPr>
        <p:spPr>
          <a:ln/>
        </p:spPr>
      </p:sp>
      <p:sp>
        <p:nvSpPr>
          <p:cNvPr id="1228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s-ES" sz="1200" b="0" dirty="0"/>
              <a:t>8.2 – OSPFv2 de área única</a:t>
            </a:r>
          </a:p>
          <a:p>
            <a:pPr>
              <a:buFontTx/>
              <a:buNone/>
            </a:pPr>
            <a:r>
              <a:rPr lang="es-ES" sz="1200" b="0" dirty="0"/>
              <a:t>8.2.2</a:t>
            </a:r>
            <a:r>
              <a:rPr lang="es-ES"/>
              <a:t> </a:t>
            </a:r>
            <a:r>
              <a:rPr lang="es-ES" sz="1200" b="0" dirty="0"/>
              <a:t>– Configuración de OSPFv2 de área única</a:t>
            </a:r>
          </a:p>
          <a:p>
            <a:pPr>
              <a:buFontTx/>
              <a:buNone/>
            </a:pPr>
            <a:r>
              <a:rPr lang="es-ES" sz="1200" b="0" dirty="0"/>
              <a:t>8.2.2.5 – Configurar interfaces pasivas</a:t>
            </a:r>
            <a:endParaRPr lang="es-ES" b="0" dirty="0"/>
          </a:p>
          <a:p>
            <a:endParaRPr lang="es-ES" dirty="0"/>
          </a:p>
        </p:txBody>
      </p:sp>
    </p:spTree>
    <p:extLst>
      <p:ext uri="{BB962C8B-B14F-4D97-AF65-F5344CB8AC3E}">
        <p14:creationId xmlns:p14="http://schemas.microsoft.com/office/powerpoint/2010/main" val="175459087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25488" indent="-277813" defTabSz="882650">
              <a:defRPr sz="2400">
                <a:solidFill>
                  <a:schemeClr val="tx1"/>
                </a:solidFill>
                <a:latin typeface="Arial" charset="0"/>
              </a:defRPr>
            </a:lvl2pPr>
            <a:lvl3pPr marL="1116013" indent="-222250" defTabSz="882650">
              <a:defRPr sz="2400">
                <a:solidFill>
                  <a:schemeClr val="tx1"/>
                </a:solidFill>
                <a:latin typeface="Arial" charset="0"/>
              </a:defRPr>
            </a:lvl3pPr>
            <a:lvl4pPr marL="1563688" indent="-222250" defTabSz="882650">
              <a:defRPr sz="2400">
                <a:solidFill>
                  <a:schemeClr val="tx1"/>
                </a:solidFill>
                <a:latin typeface="Arial" charset="0"/>
              </a:defRPr>
            </a:lvl4pPr>
            <a:lvl5pPr marL="2009775" indent="-222250" defTabSz="882650">
              <a:defRPr sz="2400">
                <a:solidFill>
                  <a:schemeClr val="tx1"/>
                </a:solidFill>
                <a:latin typeface="Arial" charset="0"/>
              </a:defRPr>
            </a:lvl5pPr>
            <a:lvl6pPr marL="2466975" indent="-222250" algn="ctr" defTabSz="882650" eaLnBrk="0" fontAlgn="base" hangingPunct="0">
              <a:lnSpc>
                <a:spcPct val="90000"/>
              </a:lnSpc>
              <a:spcBef>
                <a:spcPct val="0"/>
              </a:spcBef>
              <a:spcAft>
                <a:spcPct val="0"/>
              </a:spcAft>
              <a:defRPr sz="2400">
                <a:solidFill>
                  <a:schemeClr val="tx1"/>
                </a:solidFill>
                <a:latin typeface="Arial" charset="0"/>
              </a:defRPr>
            </a:lvl6pPr>
            <a:lvl7pPr marL="2924175" indent="-222250" algn="ctr" defTabSz="882650" eaLnBrk="0" fontAlgn="base" hangingPunct="0">
              <a:lnSpc>
                <a:spcPct val="90000"/>
              </a:lnSpc>
              <a:spcBef>
                <a:spcPct val="0"/>
              </a:spcBef>
              <a:spcAft>
                <a:spcPct val="0"/>
              </a:spcAft>
              <a:defRPr sz="2400">
                <a:solidFill>
                  <a:schemeClr val="tx1"/>
                </a:solidFill>
                <a:latin typeface="Arial" charset="0"/>
              </a:defRPr>
            </a:lvl7pPr>
            <a:lvl8pPr marL="3381375" indent="-222250" algn="ctr" defTabSz="882650" eaLnBrk="0" fontAlgn="base" hangingPunct="0">
              <a:lnSpc>
                <a:spcPct val="90000"/>
              </a:lnSpc>
              <a:spcBef>
                <a:spcPct val="0"/>
              </a:spcBef>
              <a:spcAft>
                <a:spcPct val="0"/>
              </a:spcAft>
              <a:defRPr sz="2400">
                <a:solidFill>
                  <a:schemeClr val="tx1"/>
                </a:solidFill>
                <a:latin typeface="Arial" charset="0"/>
              </a:defRPr>
            </a:lvl8pPr>
            <a:lvl9pPr marL="3838575" indent="-222250" algn="ctr" defTabSz="882650" eaLnBrk="0" fontAlgn="base" hangingPunct="0">
              <a:lnSpc>
                <a:spcPct val="90000"/>
              </a:lnSpc>
              <a:spcBef>
                <a:spcPct val="0"/>
              </a:spcBef>
              <a:spcAft>
                <a:spcPct val="0"/>
              </a:spcAft>
              <a:defRPr sz="2400">
                <a:solidFill>
                  <a:schemeClr val="tx1"/>
                </a:solidFill>
                <a:latin typeface="Arial" charset="0"/>
              </a:defRPr>
            </a:lvl9pPr>
          </a:lstStyle>
          <a:p>
            <a:fld id="{99470662-2A6C-4C51-9B3B-17DB6EFD3236}" type="slidenum">
              <a:rPr lang="en-US" altLang="en-US" sz="800" smtClean="0"/>
              <a:pPr/>
              <a:t>48</a:t>
            </a:fld>
            <a:endParaRPr lang="es-ES" altLang="en-US" sz="800" dirty="0"/>
          </a:p>
        </p:txBody>
      </p:sp>
      <p:sp>
        <p:nvSpPr>
          <p:cNvPr id="122883" name="Rectangle 2"/>
          <p:cNvSpPr>
            <a:spLocks noGrp="1" noRot="1" noChangeAspect="1" noChangeArrowheads="1" noTextEdit="1"/>
          </p:cNvSpPr>
          <p:nvPr>
            <p:ph type="sldImg"/>
          </p:nvPr>
        </p:nvSpPr>
        <p:spPr>
          <a:ln/>
        </p:spPr>
      </p:sp>
      <p:sp>
        <p:nvSpPr>
          <p:cNvPr id="1228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s-ES" sz="1200" b="0" dirty="0"/>
              <a:t>8.2 – OSPFv2 de área única</a:t>
            </a:r>
          </a:p>
          <a:p>
            <a:pPr>
              <a:buFontTx/>
              <a:buNone/>
            </a:pPr>
            <a:r>
              <a:rPr lang="es-ES" sz="1200" b="0" dirty="0"/>
              <a:t>8.2.2</a:t>
            </a:r>
            <a:r>
              <a:rPr lang="es-ES"/>
              <a:t> </a:t>
            </a:r>
            <a:r>
              <a:rPr lang="es-ES" sz="1200" b="0" dirty="0"/>
              <a:t>– Configuración de OSPFv2 de área única</a:t>
            </a:r>
          </a:p>
          <a:p>
            <a:pPr>
              <a:buFontTx/>
              <a:buNone/>
            </a:pPr>
            <a:r>
              <a:rPr lang="es-ES" sz="1200" b="0" dirty="0"/>
              <a:t>8.2.2.7</a:t>
            </a:r>
            <a:r>
              <a:rPr lang="es-ES" baseline="0" dirty="0">
                <a:latin typeface="Arial" charset="0"/>
              </a:rPr>
              <a:t> – Packet Tracer: configuración de OSPFv2 de área única </a:t>
            </a:r>
            <a:endParaRPr lang="es-ES" dirty="0"/>
          </a:p>
          <a:p>
            <a:endParaRPr lang="es-ES" dirty="0"/>
          </a:p>
        </p:txBody>
      </p:sp>
    </p:spTree>
    <p:extLst>
      <p:ext uri="{BB962C8B-B14F-4D97-AF65-F5344CB8AC3E}">
        <p14:creationId xmlns:p14="http://schemas.microsoft.com/office/powerpoint/2010/main" val="422485262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25488" indent="-277813" defTabSz="882650">
              <a:defRPr sz="2400">
                <a:solidFill>
                  <a:schemeClr val="tx1"/>
                </a:solidFill>
                <a:latin typeface="Arial" charset="0"/>
              </a:defRPr>
            </a:lvl2pPr>
            <a:lvl3pPr marL="1116013" indent="-222250" defTabSz="882650">
              <a:defRPr sz="2400">
                <a:solidFill>
                  <a:schemeClr val="tx1"/>
                </a:solidFill>
                <a:latin typeface="Arial" charset="0"/>
              </a:defRPr>
            </a:lvl3pPr>
            <a:lvl4pPr marL="1563688" indent="-222250" defTabSz="882650">
              <a:defRPr sz="2400">
                <a:solidFill>
                  <a:schemeClr val="tx1"/>
                </a:solidFill>
                <a:latin typeface="Arial" charset="0"/>
              </a:defRPr>
            </a:lvl4pPr>
            <a:lvl5pPr marL="2009775" indent="-222250" defTabSz="882650">
              <a:defRPr sz="2400">
                <a:solidFill>
                  <a:schemeClr val="tx1"/>
                </a:solidFill>
                <a:latin typeface="Arial" charset="0"/>
              </a:defRPr>
            </a:lvl5pPr>
            <a:lvl6pPr marL="2466975" indent="-222250" algn="ctr" defTabSz="882650" eaLnBrk="0" fontAlgn="base" hangingPunct="0">
              <a:lnSpc>
                <a:spcPct val="90000"/>
              </a:lnSpc>
              <a:spcBef>
                <a:spcPct val="0"/>
              </a:spcBef>
              <a:spcAft>
                <a:spcPct val="0"/>
              </a:spcAft>
              <a:defRPr sz="2400">
                <a:solidFill>
                  <a:schemeClr val="tx1"/>
                </a:solidFill>
                <a:latin typeface="Arial" charset="0"/>
              </a:defRPr>
            </a:lvl6pPr>
            <a:lvl7pPr marL="2924175" indent="-222250" algn="ctr" defTabSz="882650" eaLnBrk="0" fontAlgn="base" hangingPunct="0">
              <a:lnSpc>
                <a:spcPct val="90000"/>
              </a:lnSpc>
              <a:spcBef>
                <a:spcPct val="0"/>
              </a:spcBef>
              <a:spcAft>
                <a:spcPct val="0"/>
              </a:spcAft>
              <a:defRPr sz="2400">
                <a:solidFill>
                  <a:schemeClr val="tx1"/>
                </a:solidFill>
                <a:latin typeface="Arial" charset="0"/>
              </a:defRPr>
            </a:lvl7pPr>
            <a:lvl8pPr marL="3381375" indent="-222250" algn="ctr" defTabSz="882650" eaLnBrk="0" fontAlgn="base" hangingPunct="0">
              <a:lnSpc>
                <a:spcPct val="90000"/>
              </a:lnSpc>
              <a:spcBef>
                <a:spcPct val="0"/>
              </a:spcBef>
              <a:spcAft>
                <a:spcPct val="0"/>
              </a:spcAft>
              <a:defRPr sz="2400">
                <a:solidFill>
                  <a:schemeClr val="tx1"/>
                </a:solidFill>
                <a:latin typeface="Arial" charset="0"/>
              </a:defRPr>
            </a:lvl8pPr>
            <a:lvl9pPr marL="3838575" indent="-222250" algn="ctr" defTabSz="882650" eaLnBrk="0" fontAlgn="base" hangingPunct="0">
              <a:lnSpc>
                <a:spcPct val="90000"/>
              </a:lnSpc>
              <a:spcBef>
                <a:spcPct val="0"/>
              </a:spcBef>
              <a:spcAft>
                <a:spcPct val="0"/>
              </a:spcAft>
              <a:defRPr sz="2400">
                <a:solidFill>
                  <a:schemeClr val="tx1"/>
                </a:solidFill>
                <a:latin typeface="Arial" charset="0"/>
              </a:defRPr>
            </a:lvl9pPr>
          </a:lstStyle>
          <a:p>
            <a:fld id="{99470662-2A6C-4C51-9B3B-17DB6EFD3236}" type="slidenum">
              <a:rPr lang="en-US" altLang="en-US" sz="800" smtClean="0"/>
              <a:pPr/>
              <a:t>49</a:t>
            </a:fld>
            <a:endParaRPr lang="es-ES" altLang="en-US" sz="800" dirty="0"/>
          </a:p>
        </p:txBody>
      </p:sp>
      <p:sp>
        <p:nvSpPr>
          <p:cNvPr id="122883" name="Rectangle 2"/>
          <p:cNvSpPr>
            <a:spLocks noGrp="1" noRot="1" noChangeAspect="1" noChangeArrowheads="1" noTextEdit="1"/>
          </p:cNvSpPr>
          <p:nvPr>
            <p:ph type="sldImg"/>
          </p:nvPr>
        </p:nvSpPr>
        <p:spPr>
          <a:ln/>
        </p:spPr>
      </p:sp>
      <p:sp>
        <p:nvSpPr>
          <p:cNvPr id="1228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s-ES" sz="1200" b="0" dirty="0"/>
              <a:t>8.2 – OSPFv2 de área única</a:t>
            </a:r>
          </a:p>
          <a:p>
            <a:pPr>
              <a:buFontTx/>
              <a:buNone/>
            </a:pPr>
            <a:r>
              <a:rPr lang="es-ES" sz="1200" b="0" dirty="0"/>
              <a:t>8.2.3</a:t>
            </a:r>
            <a:r>
              <a:rPr lang="es-ES"/>
              <a:t> </a:t>
            </a:r>
            <a:r>
              <a:rPr lang="es-ES" sz="1200" b="0" dirty="0"/>
              <a:t>– Costo de OSPF</a:t>
            </a:r>
          </a:p>
          <a:p>
            <a:pPr>
              <a:buFontTx/>
              <a:buNone/>
            </a:pPr>
            <a:r>
              <a:rPr lang="es-ES" sz="1200" b="0" dirty="0"/>
              <a:t>8.2.3.1 – Métrica de OSPF = costo</a:t>
            </a:r>
            <a:endParaRPr lang="es-ES" b="0" dirty="0"/>
          </a:p>
          <a:p>
            <a:endParaRPr lang="es-ES" dirty="0"/>
          </a:p>
        </p:txBody>
      </p:sp>
    </p:spTree>
    <p:extLst>
      <p:ext uri="{BB962C8B-B14F-4D97-AF65-F5344CB8AC3E}">
        <p14:creationId xmlns:p14="http://schemas.microsoft.com/office/powerpoint/2010/main" val="177197085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25488" indent="-277813" defTabSz="882650">
              <a:defRPr sz="2400">
                <a:solidFill>
                  <a:schemeClr val="tx1"/>
                </a:solidFill>
                <a:latin typeface="Arial" charset="0"/>
              </a:defRPr>
            </a:lvl2pPr>
            <a:lvl3pPr marL="1116013" indent="-222250" defTabSz="882650">
              <a:defRPr sz="2400">
                <a:solidFill>
                  <a:schemeClr val="tx1"/>
                </a:solidFill>
                <a:latin typeface="Arial" charset="0"/>
              </a:defRPr>
            </a:lvl3pPr>
            <a:lvl4pPr marL="1563688" indent="-222250" defTabSz="882650">
              <a:defRPr sz="2400">
                <a:solidFill>
                  <a:schemeClr val="tx1"/>
                </a:solidFill>
                <a:latin typeface="Arial" charset="0"/>
              </a:defRPr>
            </a:lvl4pPr>
            <a:lvl5pPr marL="2009775" indent="-222250" defTabSz="882650">
              <a:defRPr sz="2400">
                <a:solidFill>
                  <a:schemeClr val="tx1"/>
                </a:solidFill>
                <a:latin typeface="Arial" charset="0"/>
              </a:defRPr>
            </a:lvl5pPr>
            <a:lvl6pPr marL="2466975" indent="-222250" algn="ctr" defTabSz="882650" eaLnBrk="0" fontAlgn="base" hangingPunct="0">
              <a:lnSpc>
                <a:spcPct val="90000"/>
              </a:lnSpc>
              <a:spcBef>
                <a:spcPct val="0"/>
              </a:spcBef>
              <a:spcAft>
                <a:spcPct val="0"/>
              </a:spcAft>
              <a:defRPr sz="2400">
                <a:solidFill>
                  <a:schemeClr val="tx1"/>
                </a:solidFill>
                <a:latin typeface="Arial" charset="0"/>
              </a:defRPr>
            </a:lvl6pPr>
            <a:lvl7pPr marL="2924175" indent="-222250" algn="ctr" defTabSz="882650" eaLnBrk="0" fontAlgn="base" hangingPunct="0">
              <a:lnSpc>
                <a:spcPct val="90000"/>
              </a:lnSpc>
              <a:spcBef>
                <a:spcPct val="0"/>
              </a:spcBef>
              <a:spcAft>
                <a:spcPct val="0"/>
              </a:spcAft>
              <a:defRPr sz="2400">
                <a:solidFill>
                  <a:schemeClr val="tx1"/>
                </a:solidFill>
                <a:latin typeface="Arial" charset="0"/>
              </a:defRPr>
            </a:lvl7pPr>
            <a:lvl8pPr marL="3381375" indent="-222250" algn="ctr" defTabSz="882650" eaLnBrk="0" fontAlgn="base" hangingPunct="0">
              <a:lnSpc>
                <a:spcPct val="90000"/>
              </a:lnSpc>
              <a:spcBef>
                <a:spcPct val="0"/>
              </a:spcBef>
              <a:spcAft>
                <a:spcPct val="0"/>
              </a:spcAft>
              <a:defRPr sz="2400">
                <a:solidFill>
                  <a:schemeClr val="tx1"/>
                </a:solidFill>
                <a:latin typeface="Arial" charset="0"/>
              </a:defRPr>
            </a:lvl8pPr>
            <a:lvl9pPr marL="3838575" indent="-222250" algn="ctr" defTabSz="882650" eaLnBrk="0" fontAlgn="base" hangingPunct="0">
              <a:lnSpc>
                <a:spcPct val="90000"/>
              </a:lnSpc>
              <a:spcBef>
                <a:spcPct val="0"/>
              </a:spcBef>
              <a:spcAft>
                <a:spcPct val="0"/>
              </a:spcAft>
              <a:defRPr sz="2400">
                <a:solidFill>
                  <a:schemeClr val="tx1"/>
                </a:solidFill>
                <a:latin typeface="Arial" charset="0"/>
              </a:defRPr>
            </a:lvl9pPr>
          </a:lstStyle>
          <a:p>
            <a:fld id="{99470662-2A6C-4C51-9B3B-17DB6EFD3236}" type="slidenum">
              <a:rPr lang="en-US" altLang="en-US" sz="800" smtClean="0"/>
              <a:pPr/>
              <a:t>50</a:t>
            </a:fld>
            <a:endParaRPr lang="es-ES" altLang="en-US" sz="800" dirty="0"/>
          </a:p>
        </p:txBody>
      </p:sp>
      <p:sp>
        <p:nvSpPr>
          <p:cNvPr id="122883" name="Rectangle 2"/>
          <p:cNvSpPr>
            <a:spLocks noGrp="1" noRot="1" noChangeAspect="1" noChangeArrowheads="1" noTextEdit="1"/>
          </p:cNvSpPr>
          <p:nvPr>
            <p:ph type="sldImg"/>
          </p:nvPr>
        </p:nvSpPr>
        <p:spPr>
          <a:ln/>
        </p:spPr>
      </p:sp>
      <p:sp>
        <p:nvSpPr>
          <p:cNvPr id="1228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s-ES" sz="1200" b="0" dirty="0"/>
              <a:t>8.2 – OSPFv2 de área única</a:t>
            </a:r>
          </a:p>
          <a:p>
            <a:pPr>
              <a:buFontTx/>
              <a:buNone/>
            </a:pPr>
            <a:r>
              <a:rPr lang="es-ES" sz="1200" b="0" dirty="0"/>
              <a:t>8.2.3</a:t>
            </a:r>
            <a:r>
              <a:rPr lang="es-ES"/>
              <a:t> </a:t>
            </a:r>
            <a:r>
              <a:rPr lang="es-ES" sz="1200" b="0" dirty="0"/>
              <a:t>– Costo de OSPF</a:t>
            </a:r>
          </a:p>
          <a:p>
            <a:pPr>
              <a:buFontTx/>
              <a:buNone/>
            </a:pPr>
            <a:r>
              <a:rPr lang="es-ES" sz="1200" b="0" dirty="0"/>
              <a:t>8.2.3.2 – Costos acumulados de OSPF</a:t>
            </a:r>
            <a:endParaRPr lang="es-ES" b="0" dirty="0"/>
          </a:p>
          <a:p>
            <a:endParaRPr lang="es-ES" dirty="0"/>
          </a:p>
        </p:txBody>
      </p:sp>
    </p:spTree>
    <p:extLst>
      <p:ext uri="{BB962C8B-B14F-4D97-AF65-F5344CB8AC3E}">
        <p14:creationId xmlns:p14="http://schemas.microsoft.com/office/powerpoint/2010/main" val="4486377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0A313ED8-785B-4D16-9B17-4143385249B9}" type="slidenum">
              <a:rPr lang="en-US" sz="800" b="0"/>
              <a:pPr algn="r"/>
              <a:t>5</a:t>
            </a:fld>
            <a:endParaRPr lang="es-ES" sz="800" b="0" dirty="0"/>
          </a:p>
        </p:txBody>
      </p:sp>
      <p:sp>
        <p:nvSpPr>
          <p:cNvPr id="20483" name="Rectangle 2"/>
          <p:cNvSpPr>
            <a:spLocks noGrp="1" noRot="1" noChangeAspect="1" noChangeArrowheads="1" noTextEdit="1"/>
          </p:cNvSpPr>
          <p:nvPr>
            <p:ph type="sldImg"/>
          </p:nvPr>
        </p:nvSpPr>
        <p:spPr>
          <a:ln/>
        </p:spPr>
      </p:sp>
      <p:sp>
        <p:nvSpPr>
          <p:cNvPr id="204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a:p>
        </p:txBody>
      </p:sp>
    </p:spTree>
    <p:extLst>
      <p:ext uri="{BB962C8B-B14F-4D97-AF65-F5344CB8AC3E}">
        <p14:creationId xmlns:p14="http://schemas.microsoft.com/office/powerpoint/2010/main" val="275634653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25488" indent="-277813" defTabSz="882650">
              <a:defRPr sz="2400">
                <a:solidFill>
                  <a:schemeClr val="tx1"/>
                </a:solidFill>
                <a:latin typeface="Arial" charset="0"/>
              </a:defRPr>
            </a:lvl2pPr>
            <a:lvl3pPr marL="1116013" indent="-222250" defTabSz="882650">
              <a:defRPr sz="2400">
                <a:solidFill>
                  <a:schemeClr val="tx1"/>
                </a:solidFill>
                <a:latin typeface="Arial" charset="0"/>
              </a:defRPr>
            </a:lvl3pPr>
            <a:lvl4pPr marL="1563688" indent="-222250" defTabSz="882650">
              <a:defRPr sz="2400">
                <a:solidFill>
                  <a:schemeClr val="tx1"/>
                </a:solidFill>
                <a:latin typeface="Arial" charset="0"/>
              </a:defRPr>
            </a:lvl4pPr>
            <a:lvl5pPr marL="2009775" indent="-222250" defTabSz="882650">
              <a:defRPr sz="2400">
                <a:solidFill>
                  <a:schemeClr val="tx1"/>
                </a:solidFill>
                <a:latin typeface="Arial" charset="0"/>
              </a:defRPr>
            </a:lvl5pPr>
            <a:lvl6pPr marL="2466975" indent="-222250" algn="ctr" defTabSz="882650" eaLnBrk="0" fontAlgn="base" hangingPunct="0">
              <a:lnSpc>
                <a:spcPct val="90000"/>
              </a:lnSpc>
              <a:spcBef>
                <a:spcPct val="0"/>
              </a:spcBef>
              <a:spcAft>
                <a:spcPct val="0"/>
              </a:spcAft>
              <a:defRPr sz="2400">
                <a:solidFill>
                  <a:schemeClr val="tx1"/>
                </a:solidFill>
                <a:latin typeface="Arial" charset="0"/>
              </a:defRPr>
            </a:lvl6pPr>
            <a:lvl7pPr marL="2924175" indent="-222250" algn="ctr" defTabSz="882650" eaLnBrk="0" fontAlgn="base" hangingPunct="0">
              <a:lnSpc>
                <a:spcPct val="90000"/>
              </a:lnSpc>
              <a:spcBef>
                <a:spcPct val="0"/>
              </a:spcBef>
              <a:spcAft>
                <a:spcPct val="0"/>
              </a:spcAft>
              <a:defRPr sz="2400">
                <a:solidFill>
                  <a:schemeClr val="tx1"/>
                </a:solidFill>
                <a:latin typeface="Arial" charset="0"/>
              </a:defRPr>
            </a:lvl7pPr>
            <a:lvl8pPr marL="3381375" indent="-222250" algn="ctr" defTabSz="882650" eaLnBrk="0" fontAlgn="base" hangingPunct="0">
              <a:lnSpc>
                <a:spcPct val="90000"/>
              </a:lnSpc>
              <a:spcBef>
                <a:spcPct val="0"/>
              </a:spcBef>
              <a:spcAft>
                <a:spcPct val="0"/>
              </a:spcAft>
              <a:defRPr sz="2400">
                <a:solidFill>
                  <a:schemeClr val="tx1"/>
                </a:solidFill>
                <a:latin typeface="Arial" charset="0"/>
              </a:defRPr>
            </a:lvl8pPr>
            <a:lvl9pPr marL="3838575" indent="-222250" algn="ctr" defTabSz="882650" eaLnBrk="0" fontAlgn="base" hangingPunct="0">
              <a:lnSpc>
                <a:spcPct val="90000"/>
              </a:lnSpc>
              <a:spcBef>
                <a:spcPct val="0"/>
              </a:spcBef>
              <a:spcAft>
                <a:spcPct val="0"/>
              </a:spcAft>
              <a:defRPr sz="2400">
                <a:solidFill>
                  <a:schemeClr val="tx1"/>
                </a:solidFill>
                <a:latin typeface="Arial" charset="0"/>
              </a:defRPr>
            </a:lvl9pPr>
          </a:lstStyle>
          <a:p>
            <a:fld id="{99470662-2A6C-4C51-9B3B-17DB6EFD3236}" type="slidenum">
              <a:rPr lang="en-US" altLang="en-US" sz="800" smtClean="0"/>
              <a:pPr/>
              <a:t>51</a:t>
            </a:fld>
            <a:endParaRPr lang="es-ES" altLang="en-US" sz="800" dirty="0"/>
          </a:p>
        </p:txBody>
      </p:sp>
      <p:sp>
        <p:nvSpPr>
          <p:cNvPr id="122883" name="Rectangle 2"/>
          <p:cNvSpPr>
            <a:spLocks noGrp="1" noRot="1" noChangeAspect="1" noChangeArrowheads="1" noTextEdit="1"/>
          </p:cNvSpPr>
          <p:nvPr>
            <p:ph type="sldImg"/>
          </p:nvPr>
        </p:nvSpPr>
        <p:spPr>
          <a:ln/>
        </p:spPr>
      </p:sp>
      <p:sp>
        <p:nvSpPr>
          <p:cNvPr id="1228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s-ES" sz="1200" b="0" dirty="0"/>
              <a:t>8.2 – OSPFv2 de área única</a:t>
            </a:r>
          </a:p>
          <a:p>
            <a:pPr>
              <a:buFontTx/>
              <a:buNone/>
            </a:pPr>
            <a:r>
              <a:rPr lang="es-ES" sz="1200" b="0" dirty="0"/>
              <a:t>8.2.3</a:t>
            </a:r>
            <a:r>
              <a:rPr lang="es-ES"/>
              <a:t> </a:t>
            </a:r>
            <a:r>
              <a:rPr lang="es-ES" sz="1200" b="0" dirty="0"/>
              <a:t>– Costo de OSPF</a:t>
            </a:r>
          </a:p>
          <a:p>
            <a:pPr>
              <a:buFontTx/>
              <a:buNone/>
            </a:pPr>
            <a:r>
              <a:rPr lang="es-ES" sz="1200" b="0" dirty="0"/>
              <a:t>8.2.3.3 – Ajuste del ancho de banda de referencia</a:t>
            </a:r>
            <a:endParaRPr lang="es-ES" b="0" dirty="0"/>
          </a:p>
          <a:p>
            <a:endParaRPr lang="es-ES" dirty="0"/>
          </a:p>
        </p:txBody>
      </p:sp>
    </p:spTree>
    <p:extLst>
      <p:ext uri="{BB962C8B-B14F-4D97-AF65-F5344CB8AC3E}">
        <p14:creationId xmlns:p14="http://schemas.microsoft.com/office/powerpoint/2010/main" val="258908844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25488" indent="-277813" defTabSz="882650">
              <a:defRPr sz="2400">
                <a:solidFill>
                  <a:schemeClr val="tx1"/>
                </a:solidFill>
                <a:latin typeface="Arial" charset="0"/>
              </a:defRPr>
            </a:lvl2pPr>
            <a:lvl3pPr marL="1116013" indent="-222250" defTabSz="882650">
              <a:defRPr sz="2400">
                <a:solidFill>
                  <a:schemeClr val="tx1"/>
                </a:solidFill>
                <a:latin typeface="Arial" charset="0"/>
              </a:defRPr>
            </a:lvl3pPr>
            <a:lvl4pPr marL="1563688" indent="-222250" defTabSz="882650">
              <a:defRPr sz="2400">
                <a:solidFill>
                  <a:schemeClr val="tx1"/>
                </a:solidFill>
                <a:latin typeface="Arial" charset="0"/>
              </a:defRPr>
            </a:lvl4pPr>
            <a:lvl5pPr marL="2009775" indent="-222250" defTabSz="882650">
              <a:defRPr sz="2400">
                <a:solidFill>
                  <a:schemeClr val="tx1"/>
                </a:solidFill>
                <a:latin typeface="Arial" charset="0"/>
              </a:defRPr>
            </a:lvl5pPr>
            <a:lvl6pPr marL="2466975" indent="-222250" algn="ctr" defTabSz="882650" eaLnBrk="0" fontAlgn="base" hangingPunct="0">
              <a:lnSpc>
                <a:spcPct val="90000"/>
              </a:lnSpc>
              <a:spcBef>
                <a:spcPct val="0"/>
              </a:spcBef>
              <a:spcAft>
                <a:spcPct val="0"/>
              </a:spcAft>
              <a:defRPr sz="2400">
                <a:solidFill>
                  <a:schemeClr val="tx1"/>
                </a:solidFill>
                <a:latin typeface="Arial" charset="0"/>
              </a:defRPr>
            </a:lvl6pPr>
            <a:lvl7pPr marL="2924175" indent="-222250" algn="ctr" defTabSz="882650" eaLnBrk="0" fontAlgn="base" hangingPunct="0">
              <a:lnSpc>
                <a:spcPct val="90000"/>
              </a:lnSpc>
              <a:spcBef>
                <a:spcPct val="0"/>
              </a:spcBef>
              <a:spcAft>
                <a:spcPct val="0"/>
              </a:spcAft>
              <a:defRPr sz="2400">
                <a:solidFill>
                  <a:schemeClr val="tx1"/>
                </a:solidFill>
                <a:latin typeface="Arial" charset="0"/>
              </a:defRPr>
            </a:lvl7pPr>
            <a:lvl8pPr marL="3381375" indent="-222250" algn="ctr" defTabSz="882650" eaLnBrk="0" fontAlgn="base" hangingPunct="0">
              <a:lnSpc>
                <a:spcPct val="90000"/>
              </a:lnSpc>
              <a:spcBef>
                <a:spcPct val="0"/>
              </a:spcBef>
              <a:spcAft>
                <a:spcPct val="0"/>
              </a:spcAft>
              <a:defRPr sz="2400">
                <a:solidFill>
                  <a:schemeClr val="tx1"/>
                </a:solidFill>
                <a:latin typeface="Arial" charset="0"/>
              </a:defRPr>
            </a:lvl8pPr>
            <a:lvl9pPr marL="3838575" indent="-222250" algn="ctr" defTabSz="882650" eaLnBrk="0" fontAlgn="base" hangingPunct="0">
              <a:lnSpc>
                <a:spcPct val="90000"/>
              </a:lnSpc>
              <a:spcBef>
                <a:spcPct val="0"/>
              </a:spcBef>
              <a:spcAft>
                <a:spcPct val="0"/>
              </a:spcAft>
              <a:defRPr sz="2400">
                <a:solidFill>
                  <a:schemeClr val="tx1"/>
                </a:solidFill>
                <a:latin typeface="Arial" charset="0"/>
              </a:defRPr>
            </a:lvl9pPr>
          </a:lstStyle>
          <a:p>
            <a:fld id="{99470662-2A6C-4C51-9B3B-17DB6EFD3236}" type="slidenum">
              <a:rPr lang="en-US" altLang="en-US" sz="800" smtClean="0"/>
              <a:pPr/>
              <a:t>52</a:t>
            </a:fld>
            <a:endParaRPr lang="es-ES" altLang="en-US" sz="800" dirty="0"/>
          </a:p>
        </p:txBody>
      </p:sp>
      <p:sp>
        <p:nvSpPr>
          <p:cNvPr id="122883" name="Rectangle 2"/>
          <p:cNvSpPr>
            <a:spLocks noGrp="1" noRot="1" noChangeAspect="1" noChangeArrowheads="1" noTextEdit="1"/>
          </p:cNvSpPr>
          <p:nvPr>
            <p:ph type="sldImg"/>
          </p:nvPr>
        </p:nvSpPr>
        <p:spPr>
          <a:ln/>
        </p:spPr>
      </p:sp>
      <p:sp>
        <p:nvSpPr>
          <p:cNvPr id="1228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s-ES" sz="1200" b="0" dirty="0"/>
              <a:t>8.2 – OSPFv2 de área única</a:t>
            </a:r>
          </a:p>
          <a:p>
            <a:pPr>
              <a:buFontTx/>
              <a:buNone/>
            </a:pPr>
            <a:r>
              <a:rPr lang="es-ES" sz="1200" b="0" dirty="0"/>
              <a:t>8.2.3</a:t>
            </a:r>
            <a:r>
              <a:rPr lang="es-ES"/>
              <a:t> </a:t>
            </a:r>
            <a:r>
              <a:rPr lang="es-ES" sz="1200" b="0" dirty="0"/>
              <a:t>– Costo de OSPF</a:t>
            </a:r>
          </a:p>
          <a:p>
            <a:pPr>
              <a:buFontTx/>
              <a:buNone/>
            </a:pPr>
            <a:r>
              <a:rPr lang="es-ES" sz="1200" b="0" dirty="0"/>
              <a:t>8.2.3.3 (Cont.) – Ajuste del ancho de banda de referencia</a:t>
            </a:r>
            <a:endParaRPr lang="es-ES" b="0" dirty="0"/>
          </a:p>
          <a:p>
            <a:endParaRPr lang="es-ES" dirty="0"/>
          </a:p>
        </p:txBody>
      </p:sp>
    </p:spTree>
    <p:extLst>
      <p:ext uri="{BB962C8B-B14F-4D97-AF65-F5344CB8AC3E}">
        <p14:creationId xmlns:p14="http://schemas.microsoft.com/office/powerpoint/2010/main" val="48929181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25488" indent="-277813" defTabSz="882650">
              <a:defRPr sz="2400">
                <a:solidFill>
                  <a:schemeClr val="tx1"/>
                </a:solidFill>
                <a:latin typeface="Arial" charset="0"/>
              </a:defRPr>
            </a:lvl2pPr>
            <a:lvl3pPr marL="1116013" indent="-222250" defTabSz="882650">
              <a:defRPr sz="2400">
                <a:solidFill>
                  <a:schemeClr val="tx1"/>
                </a:solidFill>
                <a:latin typeface="Arial" charset="0"/>
              </a:defRPr>
            </a:lvl3pPr>
            <a:lvl4pPr marL="1563688" indent="-222250" defTabSz="882650">
              <a:defRPr sz="2400">
                <a:solidFill>
                  <a:schemeClr val="tx1"/>
                </a:solidFill>
                <a:latin typeface="Arial" charset="0"/>
              </a:defRPr>
            </a:lvl4pPr>
            <a:lvl5pPr marL="2009775" indent="-222250" defTabSz="882650">
              <a:defRPr sz="2400">
                <a:solidFill>
                  <a:schemeClr val="tx1"/>
                </a:solidFill>
                <a:latin typeface="Arial" charset="0"/>
              </a:defRPr>
            </a:lvl5pPr>
            <a:lvl6pPr marL="2466975" indent="-222250" algn="ctr" defTabSz="882650" eaLnBrk="0" fontAlgn="base" hangingPunct="0">
              <a:lnSpc>
                <a:spcPct val="90000"/>
              </a:lnSpc>
              <a:spcBef>
                <a:spcPct val="0"/>
              </a:spcBef>
              <a:spcAft>
                <a:spcPct val="0"/>
              </a:spcAft>
              <a:defRPr sz="2400">
                <a:solidFill>
                  <a:schemeClr val="tx1"/>
                </a:solidFill>
                <a:latin typeface="Arial" charset="0"/>
              </a:defRPr>
            </a:lvl6pPr>
            <a:lvl7pPr marL="2924175" indent="-222250" algn="ctr" defTabSz="882650" eaLnBrk="0" fontAlgn="base" hangingPunct="0">
              <a:lnSpc>
                <a:spcPct val="90000"/>
              </a:lnSpc>
              <a:spcBef>
                <a:spcPct val="0"/>
              </a:spcBef>
              <a:spcAft>
                <a:spcPct val="0"/>
              </a:spcAft>
              <a:defRPr sz="2400">
                <a:solidFill>
                  <a:schemeClr val="tx1"/>
                </a:solidFill>
                <a:latin typeface="Arial" charset="0"/>
              </a:defRPr>
            </a:lvl7pPr>
            <a:lvl8pPr marL="3381375" indent="-222250" algn="ctr" defTabSz="882650" eaLnBrk="0" fontAlgn="base" hangingPunct="0">
              <a:lnSpc>
                <a:spcPct val="90000"/>
              </a:lnSpc>
              <a:spcBef>
                <a:spcPct val="0"/>
              </a:spcBef>
              <a:spcAft>
                <a:spcPct val="0"/>
              </a:spcAft>
              <a:defRPr sz="2400">
                <a:solidFill>
                  <a:schemeClr val="tx1"/>
                </a:solidFill>
                <a:latin typeface="Arial" charset="0"/>
              </a:defRPr>
            </a:lvl8pPr>
            <a:lvl9pPr marL="3838575" indent="-222250" algn="ctr" defTabSz="882650" eaLnBrk="0" fontAlgn="base" hangingPunct="0">
              <a:lnSpc>
                <a:spcPct val="90000"/>
              </a:lnSpc>
              <a:spcBef>
                <a:spcPct val="0"/>
              </a:spcBef>
              <a:spcAft>
                <a:spcPct val="0"/>
              </a:spcAft>
              <a:defRPr sz="2400">
                <a:solidFill>
                  <a:schemeClr val="tx1"/>
                </a:solidFill>
                <a:latin typeface="Arial" charset="0"/>
              </a:defRPr>
            </a:lvl9pPr>
          </a:lstStyle>
          <a:p>
            <a:fld id="{99470662-2A6C-4C51-9B3B-17DB6EFD3236}" type="slidenum">
              <a:rPr lang="en-US" altLang="en-US" sz="800" smtClean="0"/>
              <a:pPr/>
              <a:t>53</a:t>
            </a:fld>
            <a:endParaRPr lang="es-ES" altLang="en-US" sz="800" dirty="0"/>
          </a:p>
        </p:txBody>
      </p:sp>
      <p:sp>
        <p:nvSpPr>
          <p:cNvPr id="122883" name="Rectangle 2"/>
          <p:cNvSpPr>
            <a:spLocks noGrp="1" noRot="1" noChangeAspect="1" noChangeArrowheads="1" noTextEdit="1"/>
          </p:cNvSpPr>
          <p:nvPr>
            <p:ph type="sldImg"/>
          </p:nvPr>
        </p:nvSpPr>
        <p:spPr>
          <a:ln/>
        </p:spPr>
      </p:sp>
      <p:sp>
        <p:nvSpPr>
          <p:cNvPr id="1228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s-ES" sz="1200" b="0" dirty="0"/>
              <a:t>8.2 – OSPFv2 de área única</a:t>
            </a:r>
          </a:p>
          <a:p>
            <a:pPr>
              <a:buFontTx/>
              <a:buNone/>
            </a:pPr>
            <a:r>
              <a:rPr lang="es-ES" sz="1200" b="0" dirty="0"/>
              <a:t>8.2.3</a:t>
            </a:r>
            <a:r>
              <a:rPr lang="es-ES"/>
              <a:t> </a:t>
            </a:r>
            <a:r>
              <a:rPr lang="es-ES" sz="1200" b="0" dirty="0"/>
              <a:t>– Costo de OSPF</a:t>
            </a:r>
          </a:p>
          <a:p>
            <a:pPr>
              <a:buFontTx/>
              <a:buNone/>
            </a:pPr>
            <a:r>
              <a:rPr lang="es-ES" sz="1200" b="0" dirty="0"/>
              <a:t>8.2.3.3 (Cont.) – Ajuste del ancho de banda de referencia</a:t>
            </a:r>
            <a:endParaRPr lang="es-ES" b="0" dirty="0"/>
          </a:p>
        </p:txBody>
      </p:sp>
    </p:spTree>
    <p:extLst>
      <p:ext uri="{BB962C8B-B14F-4D97-AF65-F5344CB8AC3E}">
        <p14:creationId xmlns:p14="http://schemas.microsoft.com/office/powerpoint/2010/main" val="314897615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25488" indent="-277813" defTabSz="882650">
              <a:defRPr sz="2400">
                <a:solidFill>
                  <a:schemeClr val="tx1"/>
                </a:solidFill>
                <a:latin typeface="Arial" charset="0"/>
              </a:defRPr>
            </a:lvl2pPr>
            <a:lvl3pPr marL="1116013" indent="-222250" defTabSz="882650">
              <a:defRPr sz="2400">
                <a:solidFill>
                  <a:schemeClr val="tx1"/>
                </a:solidFill>
                <a:latin typeface="Arial" charset="0"/>
              </a:defRPr>
            </a:lvl3pPr>
            <a:lvl4pPr marL="1563688" indent="-222250" defTabSz="882650">
              <a:defRPr sz="2400">
                <a:solidFill>
                  <a:schemeClr val="tx1"/>
                </a:solidFill>
                <a:latin typeface="Arial" charset="0"/>
              </a:defRPr>
            </a:lvl4pPr>
            <a:lvl5pPr marL="2009775" indent="-222250" defTabSz="882650">
              <a:defRPr sz="2400">
                <a:solidFill>
                  <a:schemeClr val="tx1"/>
                </a:solidFill>
                <a:latin typeface="Arial" charset="0"/>
              </a:defRPr>
            </a:lvl5pPr>
            <a:lvl6pPr marL="2466975" indent="-222250" algn="ctr" defTabSz="882650" eaLnBrk="0" fontAlgn="base" hangingPunct="0">
              <a:lnSpc>
                <a:spcPct val="90000"/>
              </a:lnSpc>
              <a:spcBef>
                <a:spcPct val="0"/>
              </a:spcBef>
              <a:spcAft>
                <a:spcPct val="0"/>
              </a:spcAft>
              <a:defRPr sz="2400">
                <a:solidFill>
                  <a:schemeClr val="tx1"/>
                </a:solidFill>
                <a:latin typeface="Arial" charset="0"/>
              </a:defRPr>
            </a:lvl6pPr>
            <a:lvl7pPr marL="2924175" indent="-222250" algn="ctr" defTabSz="882650" eaLnBrk="0" fontAlgn="base" hangingPunct="0">
              <a:lnSpc>
                <a:spcPct val="90000"/>
              </a:lnSpc>
              <a:spcBef>
                <a:spcPct val="0"/>
              </a:spcBef>
              <a:spcAft>
                <a:spcPct val="0"/>
              </a:spcAft>
              <a:defRPr sz="2400">
                <a:solidFill>
                  <a:schemeClr val="tx1"/>
                </a:solidFill>
                <a:latin typeface="Arial" charset="0"/>
              </a:defRPr>
            </a:lvl7pPr>
            <a:lvl8pPr marL="3381375" indent="-222250" algn="ctr" defTabSz="882650" eaLnBrk="0" fontAlgn="base" hangingPunct="0">
              <a:lnSpc>
                <a:spcPct val="90000"/>
              </a:lnSpc>
              <a:spcBef>
                <a:spcPct val="0"/>
              </a:spcBef>
              <a:spcAft>
                <a:spcPct val="0"/>
              </a:spcAft>
              <a:defRPr sz="2400">
                <a:solidFill>
                  <a:schemeClr val="tx1"/>
                </a:solidFill>
                <a:latin typeface="Arial" charset="0"/>
              </a:defRPr>
            </a:lvl8pPr>
            <a:lvl9pPr marL="3838575" indent="-222250" algn="ctr" defTabSz="882650" eaLnBrk="0" fontAlgn="base" hangingPunct="0">
              <a:lnSpc>
                <a:spcPct val="90000"/>
              </a:lnSpc>
              <a:spcBef>
                <a:spcPct val="0"/>
              </a:spcBef>
              <a:spcAft>
                <a:spcPct val="0"/>
              </a:spcAft>
              <a:defRPr sz="2400">
                <a:solidFill>
                  <a:schemeClr val="tx1"/>
                </a:solidFill>
                <a:latin typeface="Arial" charset="0"/>
              </a:defRPr>
            </a:lvl9pPr>
          </a:lstStyle>
          <a:p>
            <a:fld id="{99470662-2A6C-4C51-9B3B-17DB6EFD3236}" type="slidenum">
              <a:rPr lang="en-US" altLang="en-US" sz="800" smtClean="0"/>
              <a:pPr/>
              <a:t>54</a:t>
            </a:fld>
            <a:endParaRPr lang="es-ES" altLang="en-US" sz="800" dirty="0"/>
          </a:p>
        </p:txBody>
      </p:sp>
      <p:sp>
        <p:nvSpPr>
          <p:cNvPr id="122883" name="Rectangle 2"/>
          <p:cNvSpPr>
            <a:spLocks noGrp="1" noRot="1" noChangeAspect="1" noChangeArrowheads="1" noTextEdit="1"/>
          </p:cNvSpPr>
          <p:nvPr>
            <p:ph type="sldImg"/>
          </p:nvPr>
        </p:nvSpPr>
        <p:spPr>
          <a:ln/>
        </p:spPr>
      </p:sp>
      <p:sp>
        <p:nvSpPr>
          <p:cNvPr id="1228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s-ES" sz="1200" b="0" dirty="0"/>
              <a:t>8.2 – OSPFv2 de área única</a:t>
            </a:r>
          </a:p>
          <a:p>
            <a:pPr>
              <a:buFontTx/>
              <a:buNone/>
            </a:pPr>
            <a:r>
              <a:rPr lang="es-ES" sz="1200" b="0" dirty="0"/>
              <a:t>8.2.3</a:t>
            </a:r>
            <a:r>
              <a:rPr lang="es-ES"/>
              <a:t> </a:t>
            </a:r>
            <a:r>
              <a:rPr lang="es-ES" sz="1200" b="0" dirty="0"/>
              <a:t>– Costo de OSPF</a:t>
            </a:r>
          </a:p>
          <a:p>
            <a:pPr>
              <a:buFontTx/>
              <a:buNone/>
            </a:pPr>
            <a:r>
              <a:rPr lang="es-ES" sz="1200" b="0" dirty="0"/>
              <a:t>8.2.3.4 – Ancho de banda de interfaz predeterminado</a:t>
            </a:r>
            <a:endParaRPr lang="es-ES" b="0" dirty="0"/>
          </a:p>
        </p:txBody>
      </p:sp>
    </p:spTree>
    <p:extLst>
      <p:ext uri="{BB962C8B-B14F-4D97-AF65-F5344CB8AC3E}">
        <p14:creationId xmlns:p14="http://schemas.microsoft.com/office/powerpoint/2010/main" val="91382143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25488" indent="-277813" defTabSz="882650">
              <a:defRPr sz="2400">
                <a:solidFill>
                  <a:schemeClr val="tx1"/>
                </a:solidFill>
                <a:latin typeface="Arial" charset="0"/>
              </a:defRPr>
            </a:lvl2pPr>
            <a:lvl3pPr marL="1116013" indent="-222250" defTabSz="882650">
              <a:defRPr sz="2400">
                <a:solidFill>
                  <a:schemeClr val="tx1"/>
                </a:solidFill>
                <a:latin typeface="Arial" charset="0"/>
              </a:defRPr>
            </a:lvl3pPr>
            <a:lvl4pPr marL="1563688" indent="-222250" defTabSz="882650">
              <a:defRPr sz="2400">
                <a:solidFill>
                  <a:schemeClr val="tx1"/>
                </a:solidFill>
                <a:latin typeface="Arial" charset="0"/>
              </a:defRPr>
            </a:lvl4pPr>
            <a:lvl5pPr marL="2009775" indent="-222250" defTabSz="882650">
              <a:defRPr sz="2400">
                <a:solidFill>
                  <a:schemeClr val="tx1"/>
                </a:solidFill>
                <a:latin typeface="Arial" charset="0"/>
              </a:defRPr>
            </a:lvl5pPr>
            <a:lvl6pPr marL="2466975" indent="-222250" algn="ctr" defTabSz="882650" eaLnBrk="0" fontAlgn="base" hangingPunct="0">
              <a:lnSpc>
                <a:spcPct val="90000"/>
              </a:lnSpc>
              <a:spcBef>
                <a:spcPct val="0"/>
              </a:spcBef>
              <a:spcAft>
                <a:spcPct val="0"/>
              </a:spcAft>
              <a:defRPr sz="2400">
                <a:solidFill>
                  <a:schemeClr val="tx1"/>
                </a:solidFill>
                <a:latin typeface="Arial" charset="0"/>
              </a:defRPr>
            </a:lvl6pPr>
            <a:lvl7pPr marL="2924175" indent="-222250" algn="ctr" defTabSz="882650" eaLnBrk="0" fontAlgn="base" hangingPunct="0">
              <a:lnSpc>
                <a:spcPct val="90000"/>
              </a:lnSpc>
              <a:spcBef>
                <a:spcPct val="0"/>
              </a:spcBef>
              <a:spcAft>
                <a:spcPct val="0"/>
              </a:spcAft>
              <a:defRPr sz="2400">
                <a:solidFill>
                  <a:schemeClr val="tx1"/>
                </a:solidFill>
                <a:latin typeface="Arial" charset="0"/>
              </a:defRPr>
            </a:lvl7pPr>
            <a:lvl8pPr marL="3381375" indent="-222250" algn="ctr" defTabSz="882650" eaLnBrk="0" fontAlgn="base" hangingPunct="0">
              <a:lnSpc>
                <a:spcPct val="90000"/>
              </a:lnSpc>
              <a:spcBef>
                <a:spcPct val="0"/>
              </a:spcBef>
              <a:spcAft>
                <a:spcPct val="0"/>
              </a:spcAft>
              <a:defRPr sz="2400">
                <a:solidFill>
                  <a:schemeClr val="tx1"/>
                </a:solidFill>
                <a:latin typeface="Arial" charset="0"/>
              </a:defRPr>
            </a:lvl8pPr>
            <a:lvl9pPr marL="3838575" indent="-222250" algn="ctr" defTabSz="882650" eaLnBrk="0" fontAlgn="base" hangingPunct="0">
              <a:lnSpc>
                <a:spcPct val="90000"/>
              </a:lnSpc>
              <a:spcBef>
                <a:spcPct val="0"/>
              </a:spcBef>
              <a:spcAft>
                <a:spcPct val="0"/>
              </a:spcAft>
              <a:defRPr sz="2400">
                <a:solidFill>
                  <a:schemeClr val="tx1"/>
                </a:solidFill>
                <a:latin typeface="Arial" charset="0"/>
              </a:defRPr>
            </a:lvl9pPr>
          </a:lstStyle>
          <a:p>
            <a:fld id="{99470662-2A6C-4C51-9B3B-17DB6EFD3236}" type="slidenum">
              <a:rPr lang="en-US" altLang="en-US" sz="800" smtClean="0"/>
              <a:pPr/>
              <a:t>55</a:t>
            </a:fld>
            <a:endParaRPr lang="es-ES" altLang="en-US" sz="800" dirty="0"/>
          </a:p>
        </p:txBody>
      </p:sp>
      <p:sp>
        <p:nvSpPr>
          <p:cNvPr id="122883" name="Rectangle 2"/>
          <p:cNvSpPr>
            <a:spLocks noGrp="1" noRot="1" noChangeAspect="1" noChangeArrowheads="1" noTextEdit="1"/>
          </p:cNvSpPr>
          <p:nvPr>
            <p:ph type="sldImg"/>
          </p:nvPr>
        </p:nvSpPr>
        <p:spPr>
          <a:ln/>
        </p:spPr>
      </p:sp>
      <p:sp>
        <p:nvSpPr>
          <p:cNvPr id="1228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s-ES" sz="1200" b="0" dirty="0"/>
              <a:t>8.2 – OSPFv2 de área única</a:t>
            </a:r>
          </a:p>
          <a:p>
            <a:pPr>
              <a:buFontTx/>
              <a:buNone/>
            </a:pPr>
            <a:r>
              <a:rPr lang="es-ES" sz="1200" b="0" dirty="0"/>
              <a:t>8.2.3</a:t>
            </a:r>
            <a:r>
              <a:rPr lang="es-ES"/>
              <a:t> </a:t>
            </a:r>
            <a:r>
              <a:rPr lang="es-ES" sz="1200" b="0" dirty="0"/>
              <a:t>– Costo de OSPF</a:t>
            </a:r>
          </a:p>
          <a:p>
            <a:pPr>
              <a:buFontTx/>
              <a:buNone/>
            </a:pPr>
            <a:r>
              <a:rPr lang="es-ES" sz="1200" b="0" dirty="0"/>
              <a:t>8.2.3.5 – Ajuste del ancho de banda de la interfaz</a:t>
            </a:r>
            <a:endParaRPr lang="es-ES" b="0" dirty="0"/>
          </a:p>
        </p:txBody>
      </p:sp>
    </p:spTree>
    <p:extLst>
      <p:ext uri="{BB962C8B-B14F-4D97-AF65-F5344CB8AC3E}">
        <p14:creationId xmlns:p14="http://schemas.microsoft.com/office/powerpoint/2010/main" val="85108378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25488" indent="-277813" defTabSz="882650">
              <a:defRPr sz="2400">
                <a:solidFill>
                  <a:schemeClr val="tx1"/>
                </a:solidFill>
                <a:latin typeface="Arial" charset="0"/>
              </a:defRPr>
            </a:lvl2pPr>
            <a:lvl3pPr marL="1116013" indent="-222250" defTabSz="882650">
              <a:defRPr sz="2400">
                <a:solidFill>
                  <a:schemeClr val="tx1"/>
                </a:solidFill>
                <a:latin typeface="Arial" charset="0"/>
              </a:defRPr>
            </a:lvl3pPr>
            <a:lvl4pPr marL="1563688" indent="-222250" defTabSz="882650">
              <a:defRPr sz="2400">
                <a:solidFill>
                  <a:schemeClr val="tx1"/>
                </a:solidFill>
                <a:latin typeface="Arial" charset="0"/>
              </a:defRPr>
            </a:lvl4pPr>
            <a:lvl5pPr marL="2009775" indent="-222250" defTabSz="882650">
              <a:defRPr sz="2400">
                <a:solidFill>
                  <a:schemeClr val="tx1"/>
                </a:solidFill>
                <a:latin typeface="Arial" charset="0"/>
              </a:defRPr>
            </a:lvl5pPr>
            <a:lvl6pPr marL="2466975" indent="-222250" algn="ctr" defTabSz="882650" eaLnBrk="0" fontAlgn="base" hangingPunct="0">
              <a:lnSpc>
                <a:spcPct val="90000"/>
              </a:lnSpc>
              <a:spcBef>
                <a:spcPct val="0"/>
              </a:spcBef>
              <a:spcAft>
                <a:spcPct val="0"/>
              </a:spcAft>
              <a:defRPr sz="2400">
                <a:solidFill>
                  <a:schemeClr val="tx1"/>
                </a:solidFill>
                <a:latin typeface="Arial" charset="0"/>
              </a:defRPr>
            </a:lvl6pPr>
            <a:lvl7pPr marL="2924175" indent="-222250" algn="ctr" defTabSz="882650" eaLnBrk="0" fontAlgn="base" hangingPunct="0">
              <a:lnSpc>
                <a:spcPct val="90000"/>
              </a:lnSpc>
              <a:spcBef>
                <a:spcPct val="0"/>
              </a:spcBef>
              <a:spcAft>
                <a:spcPct val="0"/>
              </a:spcAft>
              <a:defRPr sz="2400">
                <a:solidFill>
                  <a:schemeClr val="tx1"/>
                </a:solidFill>
                <a:latin typeface="Arial" charset="0"/>
              </a:defRPr>
            </a:lvl7pPr>
            <a:lvl8pPr marL="3381375" indent="-222250" algn="ctr" defTabSz="882650" eaLnBrk="0" fontAlgn="base" hangingPunct="0">
              <a:lnSpc>
                <a:spcPct val="90000"/>
              </a:lnSpc>
              <a:spcBef>
                <a:spcPct val="0"/>
              </a:spcBef>
              <a:spcAft>
                <a:spcPct val="0"/>
              </a:spcAft>
              <a:defRPr sz="2400">
                <a:solidFill>
                  <a:schemeClr val="tx1"/>
                </a:solidFill>
                <a:latin typeface="Arial" charset="0"/>
              </a:defRPr>
            </a:lvl8pPr>
            <a:lvl9pPr marL="3838575" indent="-222250" algn="ctr" defTabSz="882650" eaLnBrk="0" fontAlgn="base" hangingPunct="0">
              <a:lnSpc>
                <a:spcPct val="90000"/>
              </a:lnSpc>
              <a:spcBef>
                <a:spcPct val="0"/>
              </a:spcBef>
              <a:spcAft>
                <a:spcPct val="0"/>
              </a:spcAft>
              <a:defRPr sz="2400">
                <a:solidFill>
                  <a:schemeClr val="tx1"/>
                </a:solidFill>
                <a:latin typeface="Arial" charset="0"/>
              </a:defRPr>
            </a:lvl9pPr>
          </a:lstStyle>
          <a:p>
            <a:fld id="{99470662-2A6C-4C51-9B3B-17DB6EFD3236}" type="slidenum">
              <a:rPr lang="en-US" altLang="en-US" sz="800" smtClean="0"/>
              <a:pPr/>
              <a:t>56</a:t>
            </a:fld>
            <a:endParaRPr lang="es-ES" altLang="en-US" sz="800" dirty="0"/>
          </a:p>
        </p:txBody>
      </p:sp>
      <p:sp>
        <p:nvSpPr>
          <p:cNvPr id="122883" name="Rectangle 2"/>
          <p:cNvSpPr>
            <a:spLocks noGrp="1" noRot="1" noChangeAspect="1" noChangeArrowheads="1" noTextEdit="1"/>
          </p:cNvSpPr>
          <p:nvPr>
            <p:ph type="sldImg"/>
          </p:nvPr>
        </p:nvSpPr>
        <p:spPr>
          <a:ln/>
        </p:spPr>
      </p:sp>
      <p:sp>
        <p:nvSpPr>
          <p:cNvPr id="1228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s-ES" sz="1200" b="0" dirty="0"/>
              <a:t>8.2 – OSPFv2 de área única</a:t>
            </a:r>
          </a:p>
          <a:p>
            <a:pPr>
              <a:buFontTx/>
              <a:buNone/>
            </a:pPr>
            <a:r>
              <a:rPr lang="es-ES" sz="1200" b="0" dirty="0"/>
              <a:t>8.2.3</a:t>
            </a:r>
            <a:r>
              <a:rPr lang="es-ES"/>
              <a:t> </a:t>
            </a:r>
            <a:r>
              <a:rPr lang="es-ES" sz="1200" b="0" dirty="0"/>
              <a:t>– Costo de OSPF</a:t>
            </a:r>
          </a:p>
          <a:p>
            <a:pPr>
              <a:buFontTx/>
              <a:buNone/>
            </a:pPr>
            <a:r>
              <a:rPr lang="es-ES" sz="1200" b="0" dirty="0"/>
              <a:t>8.2.3.6 – Configuración manual del costo de OSPF</a:t>
            </a:r>
            <a:endParaRPr lang="es-ES" b="0" dirty="0"/>
          </a:p>
        </p:txBody>
      </p:sp>
    </p:spTree>
    <p:extLst>
      <p:ext uri="{BB962C8B-B14F-4D97-AF65-F5344CB8AC3E}">
        <p14:creationId xmlns:p14="http://schemas.microsoft.com/office/powerpoint/2010/main" val="257574007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25488" indent="-277813" defTabSz="882650">
              <a:defRPr sz="2400">
                <a:solidFill>
                  <a:schemeClr val="tx1"/>
                </a:solidFill>
                <a:latin typeface="Arial" charset="0"/>
              </a:defRPr>
            </a:lvl2pPr>
            <a:lvl3pPr marL="1116013" indent="-222250" defTabSz="882650">
              <a:defRPr sz="2400">
                <a:solidFill>
                  <a:schemeClr val="tx1"/>
                </a:solidFill>
                <a:latin typeface="Arial" charset="0"/>
              </a:defRPr>
            </a:lvl3pPr>
            <a:lvl4pPr marL="1563688" indent="-222250" defTabSz="882650">
              <a:defRPr sz="2400">
                <a:solidFill>
                  <a:schemeClr val="tx1"/>
                </a:solidFill>
                <a:latin typeface="Arial" charset="0"/>
              </a:defRPr>
            </a:lvl4pPr>
            <a:lvl5pPr marL="2009775" indent="-222250" defTabSz="882650">
              <a:defRPr sz="2400">
                <a:solidFill>
                  <a:schemeClr val="tx1"/>
                </a:solidFill>
                <a:latin typeface="Arial" charset="0"/>
              </a:defRPr>
            </a:lvl5pPr>
            <a:lvl6pPr marL="2466975" indent="-222250" algn="ctr" defTabSz="882650" eaLnBrk="0" fontAlgn="base" hangingPunct="0">
              <a:lnSpc>
                <a:spcPct val="90000"/>
              </a:lnSpc>
              <a:spcBef>
                <a:spcPct val="0"/>
              </a:spcBef>
              <a:spcAft>
                <a:spcPct val="0"/>
              </a:spcAft>
              <a:defRPr sz="2400">
                <a:solidFill>
                  <a:schemeClr val="tx1"/>
                </a:solidFill>
                <a:latin typeface="Arial" charset="0"/>
              </a:defRPr>
            </a:lvl6pPr>
            <a:lvl7pPr marL="2924175" indent="-222250" algn="ctr" defTabSz="882650" eaLnBrk="0" fontAlgn="base" hangingPunct="0">
              <a:lnSpc>
                <a:spcPct val="90000"/>
              </a:lnSpc>
              <a:spcBef>
                <a:spcPct val="0"/>
              </a:spcBef>
              <a:spcAft>
                <a:spcPct val="0"/>
              </a:spcAft>
              <a:defRPr sz="2400">
                <a:solidFill>
                  <a:schemeClr val="tx1"/>
                </a:solidFill>
                <a:latin typeface="Arial" charset="0"/>
              </a:defRPr>
            </a:lvl7pPr>
            <a:lvl8pPr marL="3381375" indent="-222250" algn="ctr" defTabSz="882650" eaLnBrk="0" fontAlgn="base" hangingPunct="0">
              <a:lnSpc>
                <a:spcPct val="90000"/>
              </a:lnSpc>
              <a:spcBef>
                <a:spcPct val="0"/>
              </a:spcBef>
              <a:spcAft>
                <a:spcPct val="0"/>
              </a:spcAft>
              <a:defRPr sz="2400">
                <a:solidFill>
                  <a:schemeClr val="tx1"/>
                </a:solidFill>
                <a:latin typeface="Arial" charset="0"/>
              </a:defRPr>
            </a:lvl8pPr>
            <a:lvl9pPr marL="3838575" indent="-222250" algn="ctr" defTabSz="882650" eaLnBrk="0" fontAlgn="base" hangingPunct="0">
              <a:lnSpc>
                <a:spcPct val="90000"/>
              </a:lnSpc>
              <a:spcBef>
                <a:spcPct val="0"/>
              </a:spcBef>
              <a:spcAft>
                <a:spcPct val="0"/>
              </a:spcAft>
              <a:defRPr sz="2400">
                <a:solidFill>
                  <a:schemeClr val="tx1"/>
                </a:solidFill>
                <a:latin typeface="Arial" charset="0"/>
              </a:defRPr>
            </a:lvl9pPr>
          </a:lstStyle>
          <a:p>
            <a:fld id="{99470662-2A6C-4C51-9B3B-17DB6EFD3236}" type="slidenum">
              <a:rPr lang="en-US" altLang="en-US" sz="800" smtClean="0"/>
              <a:pPr/>
              <a:t>57</a:t>
            </a:fld>
            <a:endParaRPr lang="es-ES" altLang="en-US" sz="800" dirty="0"/>
          </a:p>
        </p:txBody>
      </p:sp>
      <p:sp>
        <p:nvSpPr>
          <p:cNvPr id="122883" name="Rectangle 2"/>
          <p:cNvSpPr>
            <a:spLocks noGrp="1" noRot="1" noChangeAspect="1" noChangeArrowheads="1" noTextEdit="1"/>
          </p:cNvSpPr>
          <p:nvPr>
            <p:ph type="sldImg"/>
          </p:nvPr>
        </p:nvSpPr>
        <p:spPr>
          <a:ln/>
        </p:spPr>
      </p:sp>
      <p:sp>
        <p:nvSpPr>
          <p:cNvPr id="1228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s-ES" sz="1200" b="0" dirty="0"/>
              <a:t>8.2 – OSPFv2 de área única</a:t>
            </a:r>
          </a:p>
          <a:p>
            <a:pPr>
              <a:buFontTx/>
              <a:buNone/>
            </a:pPr>
            <a:r>
              <a:rPr lang="es-ES" sz="1200" b="0" dirty="0"/>
              <a:t>8.2.4</a:t>
            </a:r>
            <a:r>
              <a:rPr lang="es-ES"/>
              <a:t> </a:t>
            </a:r>
            <a:r>
              <a:rPr lang="es-ES" sz="1200" b="0" dirty="0"/>
              <a:t>– Verificación de OSPF</a:t>
            </a:r>
          </a:p>
          <a:p>
            <a:pPr>
              <a:buFontTx/>
              <a:buNone/>
            </a:pPr>
            <a:r>
              <a:rPr lang="es-ES" sz="1200" b="0" dirty="0"/>
              <a:t>8.2.4.1 – Verificación de vecinos OSPF</a:t>
            </a:r>
            <a:endParaRPr lang="es-ES" b="0" dirty="0"/>
          </a:p>
        </p:txBody>
      </p:sp>
    </p:spTree>
    <p:extLst>
      <p:ext uri="{BB962C8B-B14F-4D97-AF65-F5344CB8AC3E}">
        <p14:creationId xmlns:p14="http://schemas.microsoft.com/office/powerpoint/2010/main" val="303789486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25488" indent="-277813" defTabSz="882650">
              <a:defRPr sz="2400">
                <a:solidFill>
                  <a:schemeClr val="tx1"/>
                </a:solidFill>
                <a:latin typeface="Arial" charset="0"/>
              </a:defRPr>
            </a:lvl2pPr>
            <a:lvl3pPr marL="1116013" indent="-222250" defTabSz="882650">
              <a:defRPr sz="2400">
                <a:solidFill>
                  <a:schemeClr val="tx1"/>
                </a:solidFill>
                <a:latin typeface="Arial" charset="0"/>
              </a:defRPr>
            </a:lvl3pPr>
            <a:lvl4pPr marL="1563688" indent="-222250" defTabSz="882650">
              <a:defRPr sz="2400">
                <a:solidFill>
                  <a:schemeClr val="tx1"/>
                </a:solidFill>
                <a:latin typeface="Arial" charset="0"/>
              </a:defRPr>
            </a:lvl4pPr>
            <a:lvl5pPr marL="2009775" indent="-222250" defTabSz="882650">
              <a:defRPr sz="2400">
                <a:solidFill>
                  <a:schemeClr val="tx1"/>
                </a:solidFill>
                <a:latin typeface="Arial" charset="0"/>
              </a:defRPr>
            </a:lvl5pPr>
            <a:lvl6pPr marL="2466975" indent="-222250" algn="ctr" defTabSz="882650" eaLnBrk="0" fontAlgn="base" hangingPunct="0">
              <a:lnSpc>
                <a:spcPct val="90000"/>
              </a:lnSpc>
              <a:spcBef>
                <a:spcPct val="0"/>
              </a:spcBef>
              <a:spcAft>
                <a:spcPct val="0"/>
              </a:spcAft>
              <a:defRPr sz="2400">
                <a:solidFill>
                  <a:schemeClr val="tx1"/>
                </a:solidFill>
                <a:latin typeface="Arial" charset="0"/>
              </a:defRPr>
            </a:lvl6pPr>
            <a:lvl7pPr marL="2924175" indent="-222250" algn="ctr" defTabSz="882650" eaLnBrk="0" fontAlgn="base" hangingPunct="0">
              <a:lnSpc>
                <a:spcPct val="90000"/>
              </a:lnSpc>
              <a:spcBef>
                <a:spcPct val="0"/>
              </a:spcBef>
              <a:spcAft>
                <a:spcPct val="0"/>
              </a:spcAft>
              <a:defRPr sz="2400">
                <a:solidFill>
                  <a:schemeClr val="tx1"/>
                </a:solidFill>
                <a:latin typeface="Arial" charset="0"/>
              </a:defRPr>
            </a:lvl7pPr>
            <a:lvl8pPr marL="3381375" indent="-222250" algn="ctr" defTabSz="882650" eaLnBrk="0" fontAlgn="base" hangingPunct="0">
              <a:lnSpc>
                <a:spcPct val="90000"/>
              </a:lnSpc>
              <a:spcBef>
                <a:spcPct val="0"/>
              </a:spcBef>
              <a:spcAft>
                <a:spcPct val="0"/>
              </a:spcAft>
              <a:defRPr sz="2400">
                <a:solidFill>
                  <a:schemeClr val="tx1"/>
                </a:solidFill>
                <a:latin typeface="Arial" charset="0"/>
              </a:defRPr>
            </a:lvl8pPr>
            <a:lvl9pPr marL="3838575" indent="-222250" algn="ctr" defTabSz="882650" eaLnBrk="0" fontAlgn="base" hangingPunct="0">
              <a:lnSpc>
                <a:spcPct val="90000"/>
              </a:lnSpc>
              <a:spcBef>
                <a:spcPct val="0"/>
              </a:spcBef>
              <a:spcAft>
                <a:spcPct val="0"/>
              </a:spcAft>
              <a:defRPr sz="2400">
                <a:solidFill>
                  <a:schemeClr val="tx1"/>
                </a:solidFill>
                <a:latin typeface="Arial" charset="0"/>
              </a:defRPr>
            </a:lvl9pPr>
          </a:lstStyle>
          <a:p>
            <a:fld id="{99470662-2A6C-4C51-9B3B-17DB6EFD3236}" type="slidenum">
              <a:rPr lang="en-US" altLang="en-US" sz="800" smtClean="0"/>
              <a:pPr/>
              <a:t>58</a:t>
            </a:fld>
            <a:endParaRPr lang="es-ES" altLang="en-US" sz="800" dirty="0"/>
          </a:p>
        </p:txBody>
      </p:sp>
      <p:sp>
        <p:nvSpPr>
          <p:cNvPr id="122883" name="Rectangle 2"/>
          <p:cNvSpPr>
            <a:spLocks noGrp="1" noRot="1" noChangeAspect="1" noChangeArrowheads="1" noTextEdit="1"/>
          </p:cNvSpPr>
          <p:nvPr>
            <p:ph type="sldImg"/>
          </p:nvPr>
        </p:nvSpPr>
        <p:spPr>
          <a:ln/>
        </p:spPr>
      </p:sp>
      <p:sp>
        <p:nvSpPr>
          <p:cNvPr id="1228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s-ES" sz="1200" b="0" dirty="0"/>
              <a:t>8.2 – OSPFv2 de área única</a:t>
            </a:r>
          </a:p>
          <a:p>
            <a:pPr>
              <a:buFontTx/>
              <a:buNone/>
            </a:pPr>
            <a:r>
              <a:rPr lang="es-ES" sz="1200" b="0" dirty="0"/>
              <a:t>8.2.4</a:t>
            </a:r>
            <a:r>
              <a:rPr lang="es-ES"/>
              <a:t> </a:t>
            </a:r>
            <a:r>
              <a:rPr lang="es-ES" sz="1200" b="0" dirty="0"/>
              <a:t>– Verificación de OSPF</a:t>
            </a:r>
          </a:p>
          <a:p>
            <a:pPr>
              <a:buFontTx/>
              <a:buNone/>
            </a:pPr>
            <a:r>
              <a:rPr lang="es-ES" sz="1200" b="0" dirty="0"/>
              <a:t>8.2.4.2 – Verificación de la configuración del protocolo OSPF</a:t>
            </a:r>
            <a:endParaRPr lang="es-ES" b="0" dirty="0"/>
          </a:p>
        </p:txBody>
      </p:sp>
    </p:spTree>
    <p:extLst>
      <p:ext uri="{BB962C8B-B14F-4D97-AF65-F5344CB8AC3E}">
        <p14:creationId xmlns:p14="http://schemas.microsoft.com/office/powerpoint/2010/main" val="61428404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25488" indent="-277813" defTabSz="882650">
              <a:defRPr sz="2400">
                <a:solidFill>
                  <a:schemeClr val="tx1"/>
                </a:solidFill>
                <a:latin typeface="Arial" charset="0"/>
              </a:defRPr>
            </a:lvl2pPr>
            <a:lvl3pPr marL="1116013" indent="-222250" defTabSz="882650">
              <a:defRPr sz="2400">
                <a:solidFill>
                  <a:schemeClr val="tx1"/>
                </a:solidFill>
                <a:latin typeface="Arial" charset="0"/>
              </a:defRPr>
            </a:lvl3pPr>
            <a:lvl4pPr marL="1563688" indent="-222250" defTabSz="882650">
              <a:defRPr sz="2400">
                <a:solidFill>
                  <a:schemeClr val="tx1"/>
                </a:solidFill>
                <a:latin typeface="Arial" charset="0"/>
              </a:defRPr>
            </a:lvl4pPr>
            <a:lvl5pPr marL="2009775" indent="-222250" defTabSz="882650">
              <a:defRPr sz="2400">
                <a:solidFill>
                  <a:schemeClr val="tx1"/>
                </a:solidFill>
                <a:latin typeface="Arial" charset="0"/>
              </a:defRPr>
            </a:lvl5pPr>
            <a:lvl6pPr marL="2466975" indent="-222250" algn="ctr" defTabSz="882650" eaLnBrk="0" fontAlgn="base" hangingPunct="0">
              <a:lnSpc>
                <a:spcPct val="90000"/>
              </a:lnSpc>
              <a:spcBef>
                <a:spcPct val="0"/>
              </a:spcBef>
              <a:spcAft>
                <a:spcPct val="0"/>
              </a:spcAft>
              <a:defRPr sz="2400">
                <a:solidFill>
                  <a:schemeClr val="tx1"/>
                </a:solidFill>
                <a:latin typeface="Arial" charset="0"/>
              </a:defRPr>
            </a:lvl6pPr>
            <a:lvl7pPr marL="2924175" indent="-222250" algn="ctr" defTabSz="882650" eaLnBrk="0" fontAlgn="base" hangingPunct="0">
              <a:lnSpc>
                <a:spcPct val="90000"/>
              </a:lnSpc>
              <a:spcBef>
                <a:spcPct val="0"/>
              </a:spcBef>
              <a:spcAft>
                <a:spcPct val="0"/>
              </a:spcAft>
              <a:defRPr sz="2400">
                <a:solidFill>
                  <a:schemeClr val="tx1"/>
                </a:solidFill>
                <a:latin typeface="Arial" charset="0"/>
              </a:defRPr>
            </a:lvl7pPr>
            <a:lvl8pPr marL="3381375" indent="-222250" algn="ctr" defTabSz="882650" eaLnBrk="0" fontAlgn="base" hangingPunct="0">
              <a:lnSpc>
                <a:spcPct val="90000"/>
              </a:lnSpc>
              <a:spcBef>
                <a:spcPct val="0"/>
              </a:spcBef>
              <a:spcAft>
                <a:spcPct val="0"/>
              </a:spcAft>
              <a:defRPr sz="2400">
                <a:solidFill>
                  <a:schemeClr val="tx1"/>
                </a:solidFill>
                <a:latin typeface="Arial" charset="0"/>
              </a:defRPr>
            </a:lvl8pPr>
            <a:lvl9pPr marL="3838575" indent="-222250" algn="ctr" defTabSz="882650" eaLnBrk="0" fontAlgn="base" hangingPunct="0">
              <a:lnSpc>
                <a:spcPct val="90000"/>
              </a:lnSpc>
              <a:spcBef>
                <a:spcPct val="0"/>
              </a:spcBef>
              <a:spcAft>
                <a:spcPct val="0"/>
              </a:spcAft>
              <a:defRPr sz="2400">
                <a:solidFill>
                  <a:schemeClr val="tx1"/>
                </a:solidFill>
                <a:latin typeface="Arial" charset="0"/>
              </a:defRPr>
            </a:lvl9pPr>
          </a:lstStyle>
          <a:p>
            <a:fld id="{99470662-2A6C-4C51-9B3B-17DB6EFD3236}" type="slidenum">
              <a:rPr lang="en-US" altLang="en-US" sz="800" smtClean="0"/>
              <a:pPr/>
              <a:t>59</a:t>
            </a:fld>
            <a:endParaRPr lang="es-ES" altLang="en-US" sz="800" dirty="0"/>
          </a:p>
        </p:txBody>
      </p:sp>
      <p:sp>
        <p:nvSpPr>
          <p:cNvPr id="122883" name="Rectangle 2"/>
          <p:cNvSpPr>
            <a:spLocks noGrp="1" noRot="1" noChangeAspect="1" noChangeArrowheads="1" noTextEdit="1"/>
          </p:cNvSpPr>
          <p:nvPr>
            <p:ph type="sldImg"/>
          </p:nvPr>
        </p:nvSpPr>
        <p:spPr>
          <a:ln/>
        </p:spPr>
      </p:sp>
      <p:sp>
        <p:nvSpPr>
          <p:cNvPr id="1228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s-ES" sz="1200" b="0" dirty="0"/>
              <a:t>8.2 – OSPFv2 de área única</a:t>
            </a:r>
          </a:p>
          <a:p>
            <a:pPr>
              <a:buFontTx/>
              <a:buNone/>
            </a:pPr>
            <a:r>
              <a:rPr lang="es-ES" sz="1200" b="0" dirty="0"/>
              <a:t>8.2.4</a:t>
            </a:r>
            <a:r>
              <a:rPr lang="es-ES"/>
              <a:t> </a:t>
            </a:r>
            <a:r>
              <a:rPr lang="es-ES" sz="1200" b="0" dirty="0"/>
              <a:t>– Verificación de OSPF</a:t>
            </a:r>
          </a:p>
          <a:p>
            <a:pPr>
              <a:buFontTx/>
              <a:buNone/>
            </a:pPr>
            <a:r>
              <a:rPr lang="es-ES" sz="1200" b="0" dirty="0"/>
              <a:t>8.2.4.3 – Verificación de la información del proceso de OSPF</a:t>
            </a:r>
            <a:endParaRPr lang="es-ES" b="0" dirty="0"/>
          </a:p>
        </p:txBody>
      </p:sp>
    </p:spTree>
    <p:extLst>
      <p:ext uri="{BB962C8B-B14F-4D97-AF65-F5344CB8AC3E}">
        <p14:creationId xmlns:p14="http://schemas.microsoft.com/office/powerpoint/2010/main" val="168764578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25488" indent="-277813" defTabSz="882650">
              <a:defRPr sz="2400">
                <a:solidFill>
                  <a:schemeClr val="tx1"/>
                </a:solidFill>
                <a:latin typeface="Arial" charset="0"/>
              </a:defRPr>
            </a:lvl2pPr>
            <a:lvl3pPr marL="1116013" indent="-222250" defTabSz="882650">
              <a:defRPr sz="2400">
                <a:solidFill>
                  <a:schemeClr val="tx1"/>
                </a:solidFill>
                <a:latin typeface="Arial" charset="0"/>
              </a:defRPr>
            </a:lvl3pPr>
            <a:lvl4pPr marL="1563688" indent="-222250" defTabSz="882650">
              <a:defRPr sz="2400">
                <a:solidFill>
                  <a:schemeClr val="tx1"/>
                </a:solidFill>
                <a:latin typeface="Arial" charset="0"/>
              </a:defRPr>
            </a:lvl4pPr>
            <a:lvl5pPr marL="2009775" indent="-222250" defTabSz="882650">
              <a:defRPr sz="2400">
                <a:solidFill>
                  <a:schemeClr val="tx1"/>
                </a:solidFill>
                <a:latin typeface="Arial" charset="0"/>
              </a:defRPr>
            </a:lvl5pPr>
            <a:lvl6pPr marL="2466975" indent="-222250" algn="ctr" defTabSz="882650" eaLnBrk="0" fontAlgn="base" hangingPunct="0">
              <a:lnSpc>
                <a:spcPct val="90000"/>
              </a:lnSpc>
              <a:spcBef>
                <a:spcPct val="0"/>
              </a:spcBef>
              <a:spcAft>
                <a:spcPct val="0"/>
              </a:spcAft>
              <a:defRPr sz="2400">
                <a:solidFill>
                  <a:schemeClr val="tx1"/>
                </a:solidFill>
                <a:latin typeface="Arial" charset="0"/>
              </a:defRPr>
            </a:lvl6pPr>
            <a:lvl7pPr marL="2924175" indent="-222250" algn="ctr" defTabSz="882650" eaLnBrk="0" fontAlgn="base" hangingPunct="0">
              <a:lnSpc>
                <a:spcPct val="90000"/>
              </a:lnSpc>
              <a:spcBef>
                <a:spcPct val="0"/>
              </a:spcBef>
              <a:spcAft>
                <a:spcPct val="0"/>
              </a:spcAft>
              <a:defRPr sz="2400">
                <a:solidFill>
                  <a:schemeClr val="tx1"/>
                </a:solidFill>
                <a:latin typeface="Arial" charset="0"/>
              </a:defRPr>
            </a:lvl7pPr>
            <a:lvl8pPr marL="3381375" indent="-222250" algn="ctr" defTabSz="882650" eaLnBrk="0" fontAlgn="base" hangingPunct="0">
              <a:lnSpc>
                <a:spcPct val="90000"/>
              </a:lnSpc>
              <a:spcBef>
                <a:spcPct val="0"/>
              </a:spcBef>
              <a:spcAft>
                <a:spcPct val="0"/>
              </a:spcAft>
              <a:defRPr sz="2400">
                <a:solidFill>
                  <a:schemeClr val="tx1"/>
                </a:solidFill>
                <a:latin typeface="Arial" charset="0"/>
              </a:defRPr>
            </a:lvl8pPr>
            <a:lvl9pPr marL="3838575" indent="-222250" algn="ctr" defTabSz="882650" eaLnBrk="0" fontAlgn="base" hangingPunct="0">
              <a:lnSpc>
                <a:spcPct val="90000"/>
              </a:lnSpc>
              <a:spcBef>
                <a:spcPct val="0"/>
              </a:spcBef>
              <a:spcAft>
                <a:spcPct val="0"/>
              </a:spcAft>
              <a:defRPr sz="2400">
                <a:solidFill>
                  <a:schemeClr val="tx1"/>
                </a:solidFill>
                <a:latin typeface="Arial" charset="0"/>
              </a:defRPr>
            </a:lvl9pPr>
          </a:lstStyle>
          <a:p>
            <a:fld id="{99470662-2A6C-4C51-9B3B-17DB6EFD3236}" type="slidenum">
              <a:rPr lang="en-US" altLang="en-US" sz="800" smtClean="0"/>
              <a:pPr/>
              <a:t>60</a:t>
            </a:fld>
            <a:endParaRPr lang="es-ES" altLang="en-US" sz="800" dirty="0"/>
          </a:p>
        </p:txBody>
      </p:sp>
      <p:sp>
        <p:nvSpPr>
          <p:cNvPr id="122883" name="Rectangle 2"/>
          <p:cNvSpPr>
            <a:spLocks noGrp="1" noRot="1" noChangeAspect="1" noChangeArrowheads="1" noTextEdit="1"/>
          </p:cNvSpPr>
          <p:nvPr>
            <p:ph type="sldImg"/>
          </p:nvPr>
        </p:nvSpPr>
        <p:spPr>
          <a:ln/>
        </p:spPr>
      </p:sp>
      <p:sp>
        <p:nvSpPr>
          <p:cNvPr id="1228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s-ES" sz="1200" b="0" dirty="0"/>
              <a:t>8.2 – OSPFv2 de área única</a:t>
            </a:r>
          </a:p>
          <a:p>
            <a:pPr>
              <a:buFontTx/>
              <a:buNone/>
            </a:pPr>
            <a:r>
              <a:rPr lang="es-ES" sz="1200" b="0" dirty="0"/>
              <a:t>8.2.4</a:t>
            </a:r>
            <a:r>
              <a:rPr lang="es-ES"/>
              <a:t> </a:t>
            </a:r>
            <a:r>
              <a:rPr lang="es-ES" sz="1200" b="0" dirty="0"/>
              <a:t>– Verificación de OSPF</a:t>
            </a:r>
          </a:p>
          <a:p>
            <a:pPr>
              <a:buFontTx/>
              <a:buNone/>
            </a:pPr>
            <a:r>
              <a:rPr lang="es-ES" sz="1200" b="0" dirty="0"/>
              <a:t>8.2.4.4 – Verificación de la configuración de interfaz OSPF</a:t>
            </a:r>
            <a:endParaRPr lang="es-ES" b="0" dirty="0"/>
          </a:p>
        </p:txBody>
      </p:sp>
    </p:spTree>
    <p:extLst>
      <p:ext uri="{BB962C8B-B14F-4D97-AF65-F5344CB8AC3E}">
        <p14:creationId xmlns:p14="http://schemas.microsoft.com/office/powerpoint/2010/main" val="22352524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0A313ED8-785B-4D16-9B17-4143385249B9}" type="slidenum">
              <a:rPr lang="en-US" sz="800" b="0"/>
              <a:pPr algn="r"/>
              <a:t>6</a:t>
            </a:fld>
            <a:endParaRPr lang="es-ES" sz="800" b="0" dirty="0"/>
          </a:p>
        </p:txBody>
      </p:sp>
      <p:sp>
        <p:nvSpPr>
          <p:cNvPr id="20483" name="Rectangle 2"/>
          <p:cNvSpPr>
            <a:spLocks noGrp="1" noRot="1" noChangeAspect="1" noChangeArrowheads="1" noTextEdit="1"/>
          </p:cNvSpPr>
          <p:nvPr>
            <p:ph type="sldImg"/>
          </p:nvPr>
        </p:nvSpPr>
        <p:spPr>
          <a:ln/>
        </p:spPr>
      </p:sp>
      <p:sp>
        <p:nvSpPr>
          <p:cNvPr id="204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a:p>
        </p:txBody>
      </p:sp>
    </p:spTree>
    <p:extLst>
      <p:ext uri="{BB962C8B-B14F-4D97-AF65-F5344CB8AC3E}">
        <p14:creationId xmlns:p14="http://schemas.microsoft.com/office/powerpoint/2010/main" val="189922471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25488" indent="-277813" defTabSz="882650">
              <a:defRPr sz="2400">
                <a:solidFill>
                  <a:schemeClr val="tx1"/>
                </a:solidFill>
                <a:latin typeface="Arial" charset="0"/>
              </a:defRPr>
            </a:lvl2pPr>
            <a:lvl3pPr marL="1116013" indent="-222250" defTabSz="882650">
              <a:defRPr sz="2400">
                <a:solidFill>
                  <a:schemeClr val="tx1"/>
                </a:solidFill>
                <a:latin typeface="Arial" charset="0"/>
              </a:defRPr>
            </a:lvl3pPr>
            <a:lvl4pPr marL="1563688" indent="-222250" defTabSz="882650">
              <a:defRPr sz="2400">
                <a:solidFill>
                  <a:schemeClr val="tx1"/>
                </a:solidFill>
                <a:latin typeface="Arial" charset="0"/>
              </a:defRPr>
            </a:lvl4pPr>
            <a:lvl5pPr marL="2009775" indent="-222250" defTabSz="882650">
              <a:defRPr sz="2400">
                <a:solidFill>
                  <a:schemeClr val="tx1"/>
                </a:solidFill>
                <a:latin typeface="Arial" charset="0"/>
              </a:defRPr>
            </a:lvl5pPr>
            <a:lvl6pPr marL="2466975" indent="-222250" algn="ctr" defTabSz="882650" eaLnBrk="0" fontAlgn="base" hangingPunct="0">
              <a:lnSpc>
                <a:spcPct val="90000"/>
              </a:lnSpc>
              <a:spcBef>
                <a:spcPct val="0"/>
              </a:spcBef>
              <a:spcAft>
                <a:spcPct val="0"/>
              </a:spcAft>
              <a:defRPr sz="2400">
                <a:solidFill>
                  <a:schemeClr val="tx1"/>
                </a:solidFill>
                <a:latin typeface="Arial" charset="0"/>
              </a:defRPr>
            </a:lvl6pPr>
            <a:lvl7pPr marL="2924175" indent="-222250" algn="ctr" defTabSz="882650" eaLnBrk="0" fontAlgn="base" hangingPunct="0">
              <a:lnSpc>
                <a:spcPct val="90000"/>
              </a:lnSpc>
              <a:spcBef>
                <a:spcPct val="0"/>
              </a:spcBef>
              <a:spcAft>
                <a:spcPct val="0"/>
              </a:spcAft>
              <a:defRPr sz="2400">
                <a:solidFill>
                  <a:schemeClr val="tx1"/>
                </a:solidFill>
                <a:latin typeface="Arial" charset="0"/>
              </a:defRPr>
            </a:lvl7pPr>
            <a:lvl8pPr marL="3381375" indent="-222250" algn="ctr" defTabSz="882650" eaLnBrk="0" fontAlgn="base" hangingPunct="0">
              <a:lnSpc>
                <a:spcPct val="90000"/>
              </a:lnSpc>
              <a:spcBef>
                <a:spcPct val="0"/>
              </a:spcBef>
              <a:spcAft>
                <a:spcPct val="0"/>
              </a:spcAft>
              <a:defRPr sz="2400">
                <a:solidFill>
                  <a:schemeClr val="tx1"/>
                </a:solidFill>
                <a:latin typeface="Arial" charset="0"/>
              </a:defRPr>
            </a:lvl8pPr>
            <a:lvl9pPr marL="3838575" indent="-222250" algn="ctr" defTabSz="882650" eaLnBrk="0" fontAlgn="base" hangingPunct="0">
              <a:lnSpc>
                <a:spcPct val="90000"/>
              </a:lnSpc>
              <a:spcBef>
                <a:spcPct val="0"/>
              </a:spcBef>
              <a:spcAft>
                <a:spcPct val="0"/>
              </a:spcAft>
              <a:defRPr sz="2400">
                <a:solidFill>
                  <a:schemeClr val="tx1"/>
                </a:solidFill>
                <a:latin typeface="Arial" charset="0"/>
              </a:defRPr>
            </a:lvl9pPr>
          </a:lstStyle>
          <a:p>
            <a:fld id="{99470662-2A6C-4C51-9B3B-17DB6EFD3236}" type="slidenum">
              <a:rPr lang="en-US" altLang="en-US" sz="800" smtClean="0"/>
              <a:pPr/>
              <a:t>61</a:t>
            </a:fld>
            <a:endParaRPr lang="es-ES" altLang="en-US" sz="800" dirty="0"/>
          </a:p>
        </p:txBody>
      </p:sp>
      <p:sp>
        <p:nvSpPr>
          <p:cNvPr id="122883" name="Rectangle 2"/>
          <p:cNvSpPr>
            <a:spLocks noGrp="1" noRot="1" noChangeAspect="1" noChangeArrowheads="1" noTextEdit="1"/>
          </p:cNvSpPr>
          <p:nvPr>
            <p:ph type="sldImg"/>
          </p:nvPr>
        </p:nvSpPr>
        <p:spPr>
          <a:ln/>
        </p:spPr>
      </p:sp>
      <p:sp>
        <p:nvSpPr>
          <p:cNvPr id="1228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s-ES" sz="1200" b="0" dirty="0"/>
              <a:t>8.2 – OSPFv2 de área única</a:t>
            </a:r>
          </a:p>
          <a:p>
            <a:pPr>
              <a:buFontTx/>
              <a:buNone/>
            </a:pPr>
            <a:r>
              <a:rPr lang="es-ES" sz="1200" b="0" dirty="0"/>
              <a:t>8.2.4</a:t>
            </a:r>
            <a:r>
              <a:rPr lang="es-ES"/>
              <a:t> </a:t>
            </a:r>
            <a:r>
              <a:rPr lang="es-ES" sz="1200" b="0" dirty="0"/>
              <a:t>– Verificación de OSPF</a:t>
            </a:r>
          </a:p>
          <a:p>
            <a:pPr>
              <a:buFontTx/>
              <a:buNone/>
            </a:pPr>
            <a:r>
              <a:rPr lang="es-ES" sz="1200" b="0" dirty="0"/>
              <a:t>8.2.4.5 – Práctica de laboratorio: configuración de OSPFv2 básico de área única</a:t>
            </a:r>
            <a:endParaRPr lang="es-ES" b="0" dirty="0"/>
          </a:p>
        </p:txBody>
      </p:sp>
    </p:spTree>
    <p:extLst>
      <p:ext uri="{BB962C8B-B14F-4D97-AF65-F5344CB8AC3E}">
        <p14:creationId xmlns:p14="http://schemas.microsoft.com/office/powerpoint/2010/main" val="391393888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s-ES" sz="1200" b="0" dirty="0"/>
              <a:t>8 – OSPF de área única</a:t>
            </a:r>
          </a:p>
          <a:p>
            <a:pPr>
              <a:buFontTx/>
              <a:buNone/>
            </a:pPr>
            <a:r>
              <a:rPr lang="es-ES" sz="1200" b="0" dirty="0"/>
              <a:t>8.3 – OSPFv3 de área única</a:t>
            </a:r>
            <a:endParaRPr lang="es-ES" b="0" dirty="0"/>
          </a:p>
          <a:p>
            <a:endParaRPr lang="es-ES" dirty="0"/>
          </a:p>
        </p:txBody>
      </p:sp>
      <p:sp>
        <p:nvSpPr>
          <p:cNvPr id="4" name="Slide Number Placeholder 3"/>
          <p:cNvSpPr>
            <a:spLocks noGrp="1"/>
          </p:cNvSpPr>
          <p:nvPr>
            <p:ph type="sldNum" sz="quarter" idx="10"/>
          </p:nvPr>
        </p:nvSpPr>
        <p:spPr/>
        <p:txBody>
          <a:bodyPr/>
          <a:lstStyle/>
          <a:p>
            <a:fld id="{5641018C-6CAF-B84E-B92C-ECB119457FBA}" type="slidenum">
              <a:rPr lang="en-US" smtClean="0"/>
              <a:pPr/>
              <a:t>62</a:t>
            </a:fld>
            <a:endParaRPr lang="es-ES" dirty="0"/>
          </a:p>
        </p:txBody>
      </p:sp>
    </p:spTree>
    <p:extLst>
      <p:ext uri="{BB962C8B-B14F-4D97-AF65-F5344CB8AC3E}">
        <p14:creationId xmlns:p14="http://schemas.microsoft.com/office/powerpoint/2010/main" val="102556544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25488" indent="-277813" defTabSz="882650">
              <a:defRPr sz="2400">
                <a:solidFill>
                  <a:schemeClr val="tx1"/>
                </a:solidFill>
                <a:latin typeface="Arial" charset="0"/>
              </a:defRPr>
            </a:lvl2pPr>
            <a:lvl3pPr marL="1116013" indent="-222250" defTabSz="882650">
              <a:defRPr sz="2400">
                <a:solidFill>
                  <a:schemeClr val="tx1"/>
                </a:solidFill>
                <a:latin typeface="Arial" charset="0"/>
              </a:defRPr>
            </a:lvl3pPr>
            <a:lvl4pPr marL="1563688" indent="-222250" defTabSz="882650">
              <a:defRPr sz="2400">
                <a:solidFill>
                  <a:schemeClr val="tx1"/>
                </a:solidFill>
                <a:latin typeface="Arial" charset="0"/>
              </a:defRPr>
            </a:lvl4pPr>
            <a:lvl5pPr marL="2009775" indent="-222250" defTabSz="882650">
              <a:defRPr sz="2400">
                <a:solidFill>
                  <a:schemeClr val="tx1"/>
                </a:solidFill>
                <a:latin typeface="Arial" charset="0"/>
              </a:defRPr>
            </a:lvl5pPr>
            <a:lvl6pPr marL="2466975" indent="-222250" algn="ctr" defTabSz="882650" eaLnBrk="0" fontAlgn="base" hangingPunct="0">
              <a:lnSpc>
                <a:spcPct val="90000"/>
              </a:lnSpc>
              <a:spcBef>
                <a:spcPct val="0"/>
              </a:spcBef>
              <a:spcAft>
                <a:spcPct val="0"/>
              </a:spcAft>
              <a:defRPr sz="2400">
                <a:solidFill>
                  <a:schemeClr val="tx1"/>
                </a:solidFill>
                <a:latin typeface="Arial" charset="0"/>
              </a:defRPr>
            </a:lvl6pPr>
            <a:lvl7pPr marL="2924175" indent="-222250" algn="ctr" defTabSz="882650" eaLnBrk="0" fontAlgn="base" hangingPunct="0">
              <a:lnSpc>
                <a:spcPct val="90000"/>
              </a:lnSpc>
              <a:spcBef>
                <a:spcPct val="0"/>
              </a:spcBef>
              <a:spcAft>
                <a:spcPct val="0"/>
              </a:spcAft>
              <a:defRPr sz="2400">
                <a:solidFill>
                  <a:schemeClr val="tx1"/>
                </a:solidFill>
                <a:latin typeface="Arial" charset="0"/>
              </a:defRPr>
            </a:lvl7pPr>
            <a:lvl8pPr marL="3381375" indent="-222250" algn="ctr" defTabSz="882650" eaLnBrk="0" fontAlgn="base" hangingPunct="0">
              <a:lnSpc>
                <a:spcPct val="90000"/>
              </a:lnSpc>
              <a:spcBef>
                <a:spcPct val="0"/>
              </a:spcBef>
              <a:spcAft>
                <a:spcPct val="0"/>
              </a:spcAft>
              <a:defRPr sz="2400">
                <a:solidFill>
                  <a:schemeClr val="tx1"/>
                </a:solidFill>
                <a:latin typeface="Arial" charset="0"/>
              </a:defRPr>
            </a:lvl8pPr>
            <a:lvl9pPr marL="3838575" indent="-222250" algn="ctr" defTabSz="882650" eaLnBrk="0" fontAlgn="base" hangingPunct="0">
              <a:lnSpc>
                <a:spcPct val="90000"/>
              </a:lnSpc>
              <a:spcBef>
                <a:spcPct val="0"/>
              </a:spcBef>
              <a:spcAft>
                <a:spcPct val="0"/>
              </a:spcAft>
              <a:defRPr sz="2400">
                <a:solidFill>
                  <a:schemeClr val="tx1"/>
                </a:solidFill>
                <a:latin typeface="Arial" charset="0"/>
              </a:defRPr>
            </a:lvl9pPr>
          </a:lstStyle>
          <a:p>
            <a:fld id="{99470662-2A6C-4C51-9B3B-17DB6EFD3236}" type="slidenum">
              <a:rPr lang="en-US" altLang="en-US" sz="800" smtClean="0"/>
              <a:pPr/>
              <a:t>63</a:t>
            </a:fld>
            <a:endParaRPr lang="es-ES" altLang="en-US" sz="800" dirty="0"/>
          </a:p>
        </p:txBody>
      </p:sp>
      <p:sp>
        <p:nvSpPr>
          <p:cNvPr id="122883" name="Rectangle 2"/>
          <p:cNvSpPr>
            <a:spLocks noGrp="1" noRot="1" noChangeAspect="1" noChangeArrowheads="1" noTextEdit="1"/>
          </p:cNvSpPr>
          <p:nvPr>
            <p:ph type="sldImg"/>
          </p:nvPr>
        </p:nvSpPr>
        <p:spPr>
          <a:ln/>
        </p:spPr>
      </p:sp>
      <p:sp>
        <p:nvSpPr>
          <p:cNvPr id="1228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s-ES" sz="1200" b="0" dirty="0"/>
              <a:t>8.3 – OSPFv3 de área única</a:t>
            </a:r>
            <a:endParaRPr lang="es-ES" b="0" dirty="0"/>
          </a:p>
          <a:p>
            <a:pPr>
              <a:buFontTx/>
              <a:buNone/>
            </a:pPr>
            <a:r>
              <a:rPr lang="es-ES" sz="1200" b="0" dirty="0"/>
              <a:t>8.3.1</a:t>
            </a:r>
            <a:r>
              <a:rPr lang="es-ES"/>
              <a:t> </a:t>
            </a:r>
            <a:r>
              <a:rPr lang="es-ES" sz="1200" b="0" dirty="0"/>
              <a:t>– OSPFv2 frente a OSPFv3</a:t>
            </a:r>
          </a:p>
          <a:p>
            <a:pPr>
              <a:buFontTx/>
              <a:buNone/>
            </a:pPr>
            <a:r>
              <a:rPr lang="es-ES" sz="1200" b="0" dirty="0"/>
              <a:t>8.3.1.1 – OSPFv3</a:t>
            </a:r>
            <a:endParaRPr lang="es-ES" b="0" dirty="0"/>
          </a:p>
        </p:txBody>
      </p:sp>
    </p:spTree>
    <p:extLst>
      <p:ext uri="{BB962C8B-B14F-4D97-AF65-F5344CB8AC3E}">
        <p14:creationId xmlns:p14="http://schemas.microsoft.com/office/powerpoint/2010/main" val="426044729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25488" indent="-277813" defTabSz="882650">
              <a:defRPr sz="2400">
                <a:solidFill>
                  <a:schemeClr val="tx1"/>
                </a:solidFill>
                <a:latin typeface="Arial" charset="0"/>
              </a:defRPr>
            </a:lvl2pPr>
            <a:lvl3pPr marL="1116013" indent="-222250" defTabSz="882650">
              <a:defRPr sz="2400">
                <a:solidFill>
                  <a:schemeClr val="tx1"/>
                </a:solidFill>
                <a:latin typeface="Arial" charset="0"/>
              </a:defRPr>
            </a:lvl3pPr>
            <a:lvl4pPr marL="1563688" indent="-222250" defTabSz="882650">
              <a:defRPr sz="2400">
                <a:solidFill>
                  <a:schemeClr val="tx1"/>
                </a:solidFill>
                <a:latin typeface="Arial" charset="0"/>
              </a:defRPr>
            </a:lvl4pPr>
            <a:lvl5pPr marL="2009775" indent="-222250" defTabSz="882650">
              <a:defRPr sz="2400">
                <a:solidFill>
                  <a:schemeClr val="tx1"/>
                </a:solidFill>
                <a:latin typeface="Arial" charset="0"/>
              </a:defRPr>
            </a:lvl5pPr>
            <a:lvl6pPr marL="2466975" indent="-222250" algn="ctr" defTabSz="882650" eaLnBrk="0" fontAlgn="base" hangingPunct="0">
              <a:lnSpc>
                <a:spcPct val="90000"/>
              </a:lnSpc>
              <a:spcBef>
                <a:spcPct val="0"/>
              </a:spcBef>
              <a:spcAft>
                <a:spcPct val="0"/>
              </a:spcAft>
              <a:defRPr sz="2400">
                <a:solidFill>
                  <a:schemeClr val="tx1"/>
                </a:solidFill>
                <a:latin typeface="Arial" charset="0"/>
              </a:defRPr>
            </a:lvl6pPr>
            <a:lvl7pPr marL="2924175" indent="-222250" algn="ctr" defTabSz="882650" eaLnBrk="0" fontAlgn="base" hangingPunct="0">
              <a:lnSpc>
                <a:spcPct val="90000"/>
              </a:lnSpc>
              <a:spcBef>
                <a:spcPct val="0"/>
              </a:spcBef>
              <a:spcAft>
                <a:spcPct val="0"/>
              </a:spcAft>
              <a:defRPr sz="2400">
                <a:solidFill>
                  <a:schemeClr val="tx1"/>
                </a:solidFill>
                <a:latin typeface="Arial" charset="0"/>
              </a:defRPr>
            </a:lvl7pPr>
            <a:lvl8pPr marL="3381375" indent="-222250" algn="ctr" defTabSz="882650" eaLnBrk="0" fontAlgn="base" hangingPunct="0">
              <a:lnSpc>
                <a:spcPct val="90000"/>
              </a:lnSpc>
              <a:spcBef>
                <a:spcPct val="0"/>
              </a:spcBef>
              <a:spcAft>
                <a:spcPct val="0"/>
              </a:spcAft>
              <a:defRPr sz="2400">
                <a:solidFill>
                  <a:schemeClr val="tx1"/>
                </a:solidFill>
                <a:latin typeface="Arial" charset="0"/>
              </a:defRPr>
            </a:lvl8pPr>
            <a:lvl9pPr marL="3838575" indent="-222250" algn="ctr" defTabSz="882650" eaLnBrk="0" fontAlgn="base" hangingPunct="0">
              <a:lnSpc>
                <a:spcPct val="90000"/>
              </a:lnSpc>
              <a:spcBef>
                <a:spcPct val="0"/>
              </a:spcBef>
              <a:spcAft>
                <a:spcPct val="0"/>
              </a:spcAft>
              <a:defRPr sz="2400">
                <a:solidFill>
                  <a:schemeClr val="tx1"/>
                </a:solidFill>
                <a:latin typeface="Arial" charset="0"/>
              </a:defRPr>
            </a:lvl9pPr>
          </a:lstStyle>
          <a:p>
            <a:fld id="{99470662-2A6C-4C51-9B3B-17DB6EFD3236}" type="slidenum">
              <a:rPr lang="en-US" altLang="en-US" sz="800" smtClean="0"/>
              <a:pPr/>
              <a:t>64</a:t>
            </a:fld>
            <a:endParaRPr lang="es-ES" altLang="en-US" sz="800" dirty="0"/>
          </a:p>
        </p:txBody>
      </p:sp>
      <p:sp>
        <p:nvSpPr>
          <p:cNvPr id="122883" name="Rectangle 2"/>
          <p:cNvSpPr>
            <a:spLocks noGrp="1" noRot="1" noChangeAspect="1" noChangeArrowheads="1" noTextEdit="1"/>
          </p:cNvSpPr>
          <p:nvPr>
            <p:ph type="sldImg"/>
          </p:nvPr>
        </p:nvSpPr>
        <p:spPr>
          <a:ln/>
        </p:spPr>
      </p:sp>
      <p:sp>
        <p:nvSpPr>
          <p:cNvPr id="1228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s-ES" sz="1200" b="0" dirty="0"/>
              <a:t>8.3 – OSPFv3 de área única</a:t>
            </a:r>
            <a:endParaRPr lang="es-ES" b="0" dirty="0"/>
          </a:p>
          <a:p>
            <a:pPr>
              <a:buFontTx/>
              <a:buNone/>
            </a:pPr>
            <a:r>
              <a:rPr lang="es-ES" sz="1200" b="0" dirty="0"/>
              <a:t>8.3.1</a:t>
            </a:r>
            <a:r>
              <a:rPr lang="es-ES"/>
              <a:t> </a:t>
            </a:r>
            <a:r>
              <a:rPr lang="es-ES" sz="1200" b="0" dirty="0"/>
              <a:t>– OSPFv2 frente a OSPFv3</a:t>
            </a:r>
          </a:p>
          <a:p>
            <a:pPr>
              <a:buFontTx/>
              <a:buNone/>
            </a:pPr>
            <a:r>
              <a:rPr lang="es-ES" sz="1200" b="0" dirty="0"/>
              <a:t>8.3.1.2 – Similitudes entre OSPFv2 y</a:t>
            </a:r>
            <a:r>
              <a:rPr lang="es-ES"/>
              <a:t> </a:t>
            </a:r>
            <a:r>
              <a:rPr lang="es-ES" sz="1200" b="0" dirty="0"/>
              <a:t>OSPFv3</a:t>
            </a:r>
            <a:endParaRPr lang="es-ES" b="0" dirty="0"/>
          </a:p>
        </p:txBody>
      </p:sp>
    </p:spTree>
    <p:extLst>
      <p:ext uri="{BB962C8B-B14F-4D97-AF65-F5344CB8AC3E}">
        <p14:creationId xmlns:p14="http://schemas.microsoft.com/office/powerpoint/2010/main" val="121353741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25488" indent="-277813" defTabSz="882650">
              <a:defRPr sz="2400">
                <a:solidFill>
                  <a:schemeClr val="tx1"/>
                </a:solidFill>
                <a:latin typeface="Arial" charset="0"/>
              </a:defRPr>
            </a:lvl2pPr>
            <a:lvl3pPr marL="1116013" indent="-222250" defTabSz="882650">
              <a:defRPr sz="2400">
                <a:solidFill>
                  <a:schemeClr val="tx1"/>
                </a:solidFill>
                <a:latin typeface="Arial" charset="0"/>
              </a:defRPr>
            </a:lvl3pPr>
            <a:lvl4pPr marL="1563688" indent="-222250" defTabSz="882650">
              <a:defRPr sz="2400">
                <a:solidFill>
                  <a:schemeClr val="tx1"/>
                </a:solidFill>
                <a:latin typeface="Arial" charset="0"/>
              </a:defRPr>
            </a:lvl4pPr>
            <a:lvl5pPr marL="2009775" indent="-222250" defTabSz="882650">
              <a:defRPr sz="2400">
                <a:solidFill>
                  <a:schemeClr val="tx1"/>
                </a:solidFill>
                <a:latin typeface="Arial" charset="0"/>
              </a:defRPr>
            </a:lvl5pPr>
            <a:lvl6pPr marL="2466975" indent="-222250" algn="ctr" defTabSz="882650" eaLnBrk="0" fontAlgn="base" hangingPunct="0">
              <a:lnSpc>
                <a:spcPct val="90000"/>
              </a:lnSpc>
              <a:spcBef>
                <a:spcPct val="0"/>
              </a:spcBef>
              <a:spcAft>
                <a:spcPct val="0"/>
              </a:spcAft>
              <a:defRPr sz="2400">
                <a:solidFill>
                  <a:schemeClr val="tx1"/>
                </a:solidFill>
                <a:latin typeface="Arial" charset="0"/>
              </a:defRPr>
            </a:lvl6pPr>
            <a:lvl7pPr marL="2924175" indent="-222250" algn="ctr" defTabSz="882650" eaLnBrk="0" fontAlgn="base" hangingPunct="0">
              <a:lnSpc>
                <a:spcPct val="90000"/>
              </a:lnSpc>
              <a:spcBef>
                <a:spcPct val="0"/>
              </a:spcBef>
              <a:spcAft>
                <a:spcPct val="0"/>
              </a:spcAft>
              <a:defRPr sz="2400">
                <a:solidFill>
                  <a:schemeClr val="tx1"/>
                </a:solidFill>
                <a:latin typeface="Arial" charset="0"/>
              </a:defRPr>
            </a:lvl7pPr>
            <a:lvl8pPr marL="3381375" indent="-222250" algn="ctr" defTabSz="882650" eaLnBrk="0" fontAlgn="base" hangingPunct="0">
              <a:lnSpc>
                <a:spcPct val="90000"/>
              </a:lnSpc>
              <a:spcBef>
                <a:spcPct val="0"/>
              </a:spcBef>
              <a:spcAft>
                <a:spcPct val="0"/>
              </a:spcAft>
              <a:defRPr sz="2400">
                <a:solidFill>
                  <a:schemeClr val="tx1"/>
                </a:solidFill>
                <a:latin typeface="Arial" charset="0"/>
              </a:defRPr>
            </a:lvl8pPr>
            <a:lvl9pPr marL="3838575" indent="-222250" algn="ctr" defTabSz="882650" eaLnBrk="0" fontAlgn="base" hangingPunct="0">
              <a:lnSpc>
                <a:spcPct val="90000"/>
              </a:lnSpc>
              <a:spcBef>
                <a:spcPct val="0"/>
              </a:spcBef>
              <a:spcAft>
                <a:spcPct val="0"/>
              </a:spcAft>
              <a:defRPr sz="2400">
                <a:solidFill>
                  <a:schemeClr val="tx1"/>
                </a:solidFill>
                <a:latin typeface="Arial" charset="0"/>
              </a:defRPr>
            </a:lvl9pPr>
          </a:lstStyle>
          <a:p>
            <a:fld id="{99470662-2A6C-4C51-9B3B-17DB6EFD3236}" type="slidenum">
              <a:rPr lang="en-US" altLang="en-US" sz="800" smtClean="0"/>
              <a:pPr/>
              <a:t>65</a:t>
            </a:fld>
            <a:endParaRPr lang="es-ES" altLang="en-US" sz="800" dirty="0"/>
          </a:p>
        </p:txBody>
      </p:sp>
      <p:sp>
        <p:nvSpPr>
          <p:cNvPr id="122883" name="Rectangle 2"/>
          <p:cNvSpPr>
            <a:spLocks noGrp="1" noRot="1" noChangeAspect="1" noChangeArrowheads="1" noTextEdit="1"/>
          </p:cNvSpPr>
          <p:nvPr>
            <p:ph type="sldImg"/>
          </p:nvPr>
        </p:nvSpPr>
        <p:spPr>
          <a:ln/>
        </p:spPr>
      </p:sp>
      <p:sp>
        <p:nvSpPr>
          <p:cNvPr id="1228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s-ES" sz="1200" b="0" dirty="0"/>
              <a:t>8.3 – OSPFv3 de área única</a:t>
            </a:r>
            <a:endParaRPr lang="es-ES" b="0" dirty="0"/>
          </a:p>
          <a:p>
            <a:pPr>
              <a:buFontTx/>
              <a:buNone/>
            </a:pPr>
            <a:r>
              <a:rPr lang="es-ES" sz="1200" b="0" dirty="0"/>
              <a:t>8.3.1</a:t>
            </a:r>
            <a:r>
              <a:rPr lang="es-ES"/>
              <a:t> </a:t>
            </a:r>
            <a:r>
              <a:rPr lang="es-ES" sz="1200" b="0" dirty="0"/>
              <a:t>– OSPFv2 frente a OSPFv3</a:t>
            </a:r>
          </a:p>
          <a:p>
            <a:pPr>
              <a:buFontTx/>
              <a:buNone/>
            </a:pPr>
            <a:r>
              <a:rPr lang="es-ES" sz="1200" b="0" dirty="0"/>
              <a:t>8.3.1.3 – Diferencias entre OSPFv2 y</a:t>
            </a:r>
            <a:r>
              <a:rPr lang="es-ES"/>
              <a:t> </a:t>
            </a:r>
            <a:r>
              <a:rPr lang="es-ES" sz="1200" b="0" dirty="0"/>
              <a:t>OSPFv3</a:t>
            </a:r>
            <a:endParaRPr lang="es-ES" b="0" dirty="0"/>
          </a:p>
        </p:txBody>
      </p:sp>
    </p:spTree>
    <p:extLst>
      <p:ext uri="{BB962C8B-B14F-4D97-AF65-F5344CB8AC3E}">
        <p14:creationId xmlns:p14="http://schemas.microsoft.com/office/powerpoint/2010/main" val="67311018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25488" indent="-277813" defTabSz="882650">
              <a:defRPr sz="2400">
                <a:solidFill>
                  <a:schemeClr val="tx1"/>
                </a:solidFill>
                <a:latin typeface="Arial" charset="0"/>
              </a:defRPr>
            </a:lvl2pPr>
            <a:lvl3pPr marL="1116013" indent="-222250" defTabSz="882650">
              <a:defRPr sz="2400">
                <a:solidFill>
                  <a:schemeClr val="tx1"/>
                </a:solidFill>
                <a:latin typeface="Arial" charset="0"/>
              </a:defRPr>
            </a:lvl3pPr>
            <a:lvl4pPr marL="1563688" indent="-222250" defTabSz="882650">
              <a:defRPr sz="2400">
                <a:solidFill>
                  <a:schemeClr val="tx1"/>
                </a:solidFill>
                <a:latin typeface="Arial" charset="0"/>
              </a:defRPr>
            </a:lvl4pPr>
            <a:lvl5pPr marL="2009775" indent="-222250" defTabSz="882650">
              <a:defRPr sz="2400">
                <a:solidFill>
                  <a:schemeClr val="tx1"/>
                </a:solidFill>
                <a:latin typeface="Arial" charset="0"/>
              </a:defRPr>
            </a:lvl5pPr>
            <a:lvl6pPr marL="2466975" indent="-222250" algn="ctr" defTabSz="882650" eaLnBrk="0" fontAlgn="base" hangingPunct="0">
              <a:lnSpc>
                <a:spcPct val="90000"/>
              </a:lnSpc>
              <a:spcBef>
                <a:spcPct val="0"/>
              </a:spcBef>
              <a:spcAft>
                <a:spcPct val="0"/>
              </a:spcAft>
              <a:defRPr sz="2400">
                <a:solidFill>
                  <a:schemeClr val="tx1"/>
                </a:solidFill>
                <a:latin typeface="Arial" charset="0"/>
              </a:defRPr>
            </a:lvl6pPr>
            <a:lvl7pPr marL="2924175" indent="-222250" algn="ctr" defTabSz="882650" eaLnBrk="0" fontAlgn="base" hangingPunct="0">
              <a:lnSpc>
                <a:spcPct val="90000"/>
              </a:lnSpc>
              <a:spcBef>
                <a:spcPct val="0"/>
              </a:spcBef>
              <a:spcAft>
                <a:spcPct val="0"/>
              </a:spcAft>
              <a:defRPr sz="2400">
                <a:solidFill>
                  <a:schemeClr val="tx1"/>
                </a:solidFill>
                <a:latin typeface="Arial" charset="0"/>
              </a:defRPr>
            </a:lvl7pPr>
            <a:lvl8pPr marL="3381375" indent="-222250" algn="ctr" defTabSz="882650" eaLnBrk="0" fontAlgn="base" hangingPunct="0">
              <a:lnSpc>
                <a:spcPct val="90000"/>
              </a:lnSpc>
              <a:spcBef>
                <a:spcPct val="0"/>
              </a:spcBef>
              <a:spcAft>
                <a:spcPct val="0"/>
              </a:spcAft>
              <a:defRPr sz="2400">
                <a:solidFill>
                  <a:schemeClr val="tx1"/>
                </a:solidFill>
                <a:latin typeface="Arial" charset="0"/>
              </a:defRPr>
            </a:lvl8pPr>
            <a:lvl9pPr marL="3838575" indent="-222250" algn="ctr" defTabSz="882650" eaLnBrk="0" fontAlgn="base" hangingPunct="0">
              <a:lnSpc>
                <a:spcPct val="90000"/>
              </a:lnSpc>
              <a:spcBef>
                <a:spcPct val="0"/>
              </a:spcBef>
              <a:spcAft>
                <a:spcPct val="0"/>
              </a:spcAft>
              <a:defRPr sz="2400">
                <a:solidFill>
                  <a:schemeClr val="tx1"/>
                </a:solidFill>
                <a:latin typeface="Arial" charset="0"/>
              </a:defRPr>
            </a:lvl9pPr>
          </a:lstStyle>
          <a:p>
            <a:fld id="{99470662-2A6C-4C51-9B3B-17DB6EFD3236}" type="slidenum">
              <a:rPr lang="en-US" altLang="en-US" sz="800" smtClean="0"/>
              <a:pPr/>
              <a:t>66</a:t>
            </a:fld>
            <a:endParaRPr lang="es-ES" altLang="en-US" sz="800" dirty="0"/>
          </a:p>
        </p:txBody>
      </p:sp>
      <p:sp>
        <p:nvSpPr>
          <p:cNvPr id="122883" name="Rectangle 2"/>
          <p:cNvSpPr>
            <a:spLocks noGrp="1" noRot="1" noChangeAspect="1" noChangeArrowheads="1" noTextEdit="1"/>
          </p:cNvSpPr>
          <p:nvPr>
            <p:ph type="sldImg"/>
          </p:nvPr>
        </p:nvSpPr>
        <p:spPr>
          <a:ln/>
        </p:spPr>
      </p:sp>
      <p:sp>
        <p:nvSpPr>
          <p:cNvPr id="1228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s-ES" sz="1200" b="0" dirty="0"/>
              <a:t>8.3 – OSPFv3 de área única</a:t>
            </a:r>
            <a:endParaRPr lang="es-ES" b="0" dirty="0"/>
          </a:p>
          <a:p>
            <a:pPr>
              <a:buFontTx/>
              <a:buNone/>
            </a:pPr>
            <a:r>
              <a:rPr lang="es-ES" sz="1200" b="0" dirty="0"/>
              <a:t>8.3.1</a:t>
            </a:r>
            <a:r>
              <a:rPr lang="es-ES"/>
              <a:t> </a:t>
            </a:r>
            <a:r>
              <a:rPr lang="es-ES" sz="1200" b="0" dirty="0"/>
              <a:t>– OSPFv2 frente a OSPFv3</a:t>
            </a:r>
          </a:p>
          <a:p>
            <a:pPr>
              <a:buFontTx/>
              <a:buNone/>
            </a:pPr>
            <a:r>
              <a:rPr lang="es-ES" sz="1200" b="0" dirty="0"/>
              <a:t>8.3.1.4 – Direcciones de enlace troncal</a:t>
            </a:r>
            <a:endParaRPr lang="es-ES" b="0" dirty="0"/>
          </a:p>
        </p:txBody>
      </p:sp>
    </p:spTree>
    <p:extLst>
      <p:ext uri="{BB962C8B-B14F-4D97-AF65-F5344CB8AC3E}">
        <p14:creationId xmlns:p14="http://schemas.microsoft.com/office/powerpoint/2010/main" val="77714871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25488" indent="-277813" defTabSz="882650">
              <a:defRPr sz="2400">
                <a:solidFill>
                  <a:schemeClr val="tx1"/>
                </a:solidFill>
                <a:latin typeface="Arial" charset="0"/>
              </a:defRPr>
            </a:lvl2pPr>
            <a:lvl3pPr marL="1116013" indent="-222250" defTabSz="882650">
              <a:defRPr sz="2400">
                <a:solidFill>
                  <a:schemeClr val="tx1"/>
                </a:solidFill>
                <a:latin typeface="Arial" charset="0"/>
              </a:defRPr>
            </a:lvl3pPr>
            <a:lvl4pPr marL="1563688" indent="-222250" defTabSz="882650">
              <a:defRPr sz="2400">
                <a:solidFill>
                  <a:schemeClr val="tx1"/>
                </a:solidFill>
                <a:latin typeface="Arial" charset="0"/>
              </a:defRPr>
            </a:lvl4pPr>
            <a:lvl5pPr marL="2009775" indent="-222250" defTabSz="882650">
              <a:defRPr sz="2400">
                <a:solidFill>
                  <a:schemeClr val="tx1"/>
                </a:solidFill>
                <a:latin typeface="Arial" charset="0"/>
              </a:defRPr>
            </a:lvl5pPr>
            <a:lvl6pPr marL="2466975" indent="-222250" algn="ctr" defTabSz="882650" eaLnBrk="0" fontAlgn="base" hangingPunct="0">
              <a:lnSpc>
                <a:spcPct val="90000"/>
              </a:lnSpc>
              <a:spcBef>
                <a:spcPct val="0"/>
              </a:spcBef>
              <a:spcAft>
                <a:spcPct val="0"/>
              </a:spcAft>
              <a:defRPr sz="2400">
                <a:solidFill>
                  <a:schemeClr val="tx1"/>
                </a:solidFill>
                <a:latin typeface="Arial" charset="0"/>
              </a:defRPr>
            </a:lvl6pPr>
            <a:lvl7pPr marL="2924175" indent="-222250" algn="ctr" defTabSz="882650" eaLnBrk="0" fontAlgn="base" hangingPunct="0">
              <a:lnSpc>
                <a:spcPct val="90000"/>
              </a:lnSpc>
              <a:spcBef>
                <a:spcPct val="0"/>
              </a:spcBef>
              <a:spcAft>
                <a:spcPct val="0"/>
              </a:spcAft>
              <a:defRPr sz="2400">
                <a:solidFill>
                  <a:schemeClr val="tx1"/>
                </a:solidFill>
                <a:latin typeface="Arial" charset="0"/>
              </a:defRPr>
            </a:lvl7pPr>
            <a:lvl8pPr marL="3381375" indent="-222250" algn="ctr" defTabSz="882650" eaLnBrk="0" fontAlgn="base" hangingPunct="0">
              <a:lnSpc>
                <a:spcPct val="90000"/>
              </a:lnSpc>
              <a:spcBef>
                <a:spcPct val="0"/>
              </a:spcBef>
              <a:spcAft>
                <a:spcPct val="0"/>
              </a:spcAft>
              <a:defRPr sz="2400">
                <a:solidFill>
                  <a:schemeClr val="tx1"/>
                </a:solidFill>
                <a:latin typeface="Arial" charset="0"/>
              </a:defRPr>
            </a:lvl8pPr>
            <a:lvl9pPr marL="3838575" indent="-222250" algn="ctr" defTabSz="882650" eaLnBrk="0" fontAlgn="base" hangingPunct="0">
              <a:lnSpc>
                <a:spcPct val="90000"/>
              </a:lnSpc>
              <a:spcBef>
                <a:spcPct val="0"/>
              </a:spcBef>
              <a:spcAft>
                <a:spcPct val="0"/>
              </a:spcAft>
              <a:defRPr sz="2400">
                <a:solidFill>
                  <a:schemeClr val="tx1"/>
                </a:solidFill>
                <a:latin typeface="Arial" charset="0"/>
              </a:defRPr>
            </a:lvl9pPr>
          </a:lstStyle>
          <a:p>
            <a:fld id="{99470662-2A6C-4C51-9B3B-17DB6EFD3236}" type="slidenum">
              <a:rPr lang="en-US" altLang="en-US" sz="800" smtClean="0"/>
              <a:pPr/>
              <a:t>67</a:t>
            </a:fld>
            <a:endParaRPr lang="es-ES" altLang="en-US" sz="800" dirty="0"/>
          </a:p>
        </p:txBody>
      </p:sp>
      <p:sp>
        <p:nvSpPr>
          <p:cNvPr id="122883" name="Rectangle 2"/>
          <p:cNvSpPr>
            <a:spLocks noGrp="1" noRot="1" noChangeAspect="1" noChangeArrowheads="1" noTextEdit="1"/>
          </p:cNvSpPr>
          <p:nvPr>
            <p:ph type="sldImg"/>
          </p:nvPr>
        </p:nvSpPr>
        <p:spPr>
          <a:ln/>
        </p:spPr>
      </p:sp>
      <p:sp>
        <p:nvSpPr>
          <p:cNvPr id="1228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s-ES" sz="1200" b="0" dirty="0"/>
              <a:t>8.3 – OSPFv3 de área única</a:t>
            </a:r>
            <a:endParaRPr lang="es-ES" b="0" dirty="0"/>
          </a:p>
          <a:p>
            <a:pPr>
              <a:buFontTx/>
              <a:buNone/>
            </a:pPr>
            <a:r>
              <a:rPr lang="es-ES" sz="1200" b="0" dirty="0"/>
              <a:t>8.3.2</a:t>
            </a:r>
            <a:r>
              <a:rPr lang="es-ES"/>
              <a:t> </a:t>
            </a:r>
            <a:r>
              <a:rPr lang="es-ES" sz="1200" b="0" dirty="0"/>
              <a:t>– Configuración de OSPFv3</a:t>
            </a:r>
          </a:p>
          <a:p>
            <a:pPr>
              <a:buFontTx/>
              <a:buNone/>
            </a:pPr>
            <a:r>
              <a:rPr lang="es-ES" sz="1200" b="0" dirty="0"/>
              <a:t>8.3.2.1 – Topología de la red de OSPFv3</a:t>
            </a:r>
            <a:endParaRPr lang="es-ES" b="0" dirty="0"/>
          </a:p>
        </p:txBody>
      </p:sp>
    </p:spTree>
    <p:extLst>
      <p:ext uri="{BB962C8B-B14F-4D97-AF65-F5344CB8AC3E}">
        <p14:creationId xmlns:p14="http://schemas.microsoft.com/office/powerpoint/2010/main" val="92613787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25488" indent="-277813" defTabSz="882650">
              <a:defRPr sz="2400">
                <a:solidFill>
                  <a:schemeClr val="tx1"/>
                </a:solidFill>
                <a:latin typeface="Arial" charset="0"/>
              </a:defRPr>
            </a:lvl2pPr>
            <a:lvl3pPr marL="1116013" indent="-222250" defTabSz="882650">
              <a:defRPr sz="2400">
                <a:solidFill>
                  <a:schemeClr val="tx1"/>
                </a:solidFill>
                <a:latin typeface="Arial" charset="0"/>
              </a:defRPr>
            </a:lvl3pPr>
            <a:lvl4pPr marL="1563688" indent="-222250" defTabSz="882650">
              <a:defRPr sz="2400">
                <a:solidFill>
                  <a:schemeClr val="tx1"/>
                </a:solidFill>
                <a:latin typeface="Arial" charset="0"/>
              </a:defRPr>
            </a:lvl4pPr>
            <a:lvl5pPr marL="2009775" indent="-222250" defTabSz="882650">
              <a:defRPr sz="2400">
                <a:solidFill>
                  <a:schemeClr val="tx1"/>
                </a:solidFill>
                <a:latin typeface="Arial" charset="0"/>
              </a:defRPr>
            </a:lvl5pPr>
            <a:lvl6pPr marL="2466975" indent="-222250" algn="ctr" defTabSz="882650" eaLnBrk="0" fontAlgn="base" hangingPunct="0">
              <a:lnSpc>
                <a:spcPct val="90000"/>
              </a:lnSpc>
              <a:spcBef>
                <a:spcPct val="0"/>
              </a:spcBef>
              <a:spcAft>
                <a:spcPct val="0"/>
              </a:spcAft>
              <a:defRPr sz="2400">
                <a:solidFill>
                  <a:schemeClr val="tx1"/>
                </a:solidFill>
                <a:latin typeface="Arial" charset="0"/>
              </a:defRPr>
            </a:lvl6pPr>
            <a:lvl7pPr marL="2924175" indent="-222250" algn="ctr" defTabSz="882650" eaLnBrk="0" fontAlgn="base" hangingPunct="0">
              <a:lnSpc>
                <a:spcPct val="90000"/>
              </a:lnSpc>
              <a:spcBef>
                <a:spcPct val="0"/>
              </a:spcBef>
              <a:spcAft>
                <a:spcPct val="0"/>
              </a:spcAft>
              <a:defRPr sz="2400">
                <a:solidFill>
                  <a:schemeClr val="tx1"/>
                </a:solidFill>
                <a:latin typeface="Arial" charset="0"/>
              </a:defRPr>
            </a:lvl7pPr>
            <a:lvl8pPr marL="3381375" indent="-222250" algn="ctr" defTabSz="882650" eaLnBrk="0" fontAlgn="base" hangingPunct="0">
              <a:lnSpc>
                <a:spcPct val="90000"/>
              </a:lnSpc>
              <a:spcBef>
                <a:spcPct val="0"/>
              </a:spcBef>
              <a:spcAft>
                <a:spcPct val="0"/>
              </a:spcAft>
              <a:defRPr sz="2400">
                <a:solidFill>
                  <a:schemeClr val="tx1"/>
                </a:solidFill>
                <a:latin typeface="Arial" charset="0"/>
              </a:defRPr>
            </a:lvl8pPr>
            <a:lvl9pPr marL="3838575" indent="-222250" algn="ctr" defTabSz="882650" eaLnBrk="0" fontAlgn="base" hangingPunct="0">
              <a:lnSpc>
                <a:spcPct val="90000"/>
              </a:lnSpc>
              <a:spcBef>
                <a:spcPct val="0"/>
              </a:spcBef>
              <a:spcAft>
                <a:spcPct val="0"/>
              </a:spcAft>
              <a:defRPr sz="2400">
                <a:solidFill>
                  <a:schemeClr val="tx1"/>
                </a:solidFill>
                <a:latin typeface="Arial" charset="0"/>
              </a:defRPr>
            </a:lvl9pPr>
          </a:lstStyle>
          <a:p>
            <a:fld id="{99470662-2A6C-4C51-9B3B-17DB6EFD3236}" type="slidenum">
              <a:rPr lang="en-US" altLang="en-US" sz="800" smtClean="0"/>
              <a:pPr/>
              <a:t>68</a:t>
            </a:fld>
            <a:endParaRPr lang="es-ES" altLang="en-US" sz="800" dirty="0"/>
          </a:p>
        </p:txBody>
      </p:sp>
      <p:sp>
        <p:nvSpPr>
          <p:cNvPr id="122883" name="Rectangle 2"/>
          <p:cNvSpPr>
            <a:spLocks noGrp="1" noRot="1" noChangeAspect="1" noChangeArrowheads="1" noTextEdit="1"/>
          </p:cNvSpPr>
          <p:nvPr>
            <p:ph type="sldImg"/>
          </p:nvPr>
        </p:nvSpPr>
        <p:spPr>
          <a:ln/>
        </p:spPr>
      </p:sp>
      <p:sp>
        <p:nvSpPr>
          <p:cNvPr id="1228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s-ES" sz="1200" b="0" dirty="0"/>
              <a:t>8.3 – OSPFv3 de área única</a:t>
            </a:r>
            <a:endParaRPr lang="es-ES" b="0" dirty="0"/>
          </a:p>
          <a:p>
            <a:pPr>
              <a:buFontTx/>
              <a:buNone/>
            </a:pPr>
            <a:r>
              <a:rPr lang="es-ES" sz="1200" b="0" dirty="0"/>
              <a:t>8.3.2</a:t>
            </a:r>
            <a:r>
              <a:rPr lang="es-ES"/>
              <a:t> </a:t>
            </a:r>
            <a:r>
              <a:rPr lang="es-ES" sz="1200" b="0" dirty="0"/>
              <a:t>– Configuración de OSPFv3</a:t>
            </a:r>
          </a:p>
          <a:p>
            <a:pPr>
              <a:buFontTx/>
              <a:buNone/>
            </a:pPr>
            <a:r>
              <a:rPr lang="es-ES" sz="1200" b="0" dirty="0"/>
              <a:t>8.3.2.1 – Topología de la red de OSPFv3 (cont.)</a:t>
            </a:r>
            <a:endParaRPr lang="es-ES" b="0" dirty="0"/>
          </a:p>
        </p:txBody>
      </p:sp>
    </p:spTree>
    <p:extLst>
      <p:ext uri="{BB962C8B-B14F-4D97-AF65-F5344CB8AC3E}">
        <p14:creationId xmlns:p14="http://schemas.microsoft.com/office/powerpoint/2010/main" val="362202778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25488" indent="-277813" defTabSz="882650">
              <a:defRPr sz="2400">
                <a:solidFill>
                  <a:schemeClr val="tx1"/>
                </a:solidFill>
                <a:latin typeface="Arial" charset="0"/>
              </a:defRPr>
            </a:lvl2pPr>
            <a:lvl3pPr marL="1116013" indent="-222250" defTabSz="882650">
              <a:defRPr sz="2400">
                <a:solidFill>
                  <a:schemeClr val="tx1"/>
                </a:solidFill>
                <a:latin typeface="Arial" charset="0"/>
              </a:defRPr>
            </a:lvl3pPr>
            <a:lvl4pPr marL="1563688" indent="-222250" defTabSz="882650">
              <a:defRPr sz="2400">
                <a:solidFill>
                  <a:schemeClr val="tx1"/>
                </a:solidFill>
                <a:latin typeface="Arial" charset="0"/>
              </a:defRPr>
            </a:lvl4pPr>
            <a:lvl5pPr marL="2009775" indent="-222250" defTabSz="882650">
              <a:defRPr sz="2400">
                <a:solidFill>
                  <a:schemeClr val="tx1"/>
                </a:solidFill>
                <a:latin typeface="Arial" charset="0"/>
              </a:defRPr>
            </a:lvl5pPr>
            <a:lvl6pPr marL="2466975" indent="-222250" algn="ctr" defTabSz="882650" eaLnBrk="0" fontAlgn="base" hangingPunct="0">
              <a:lnSpc>
                <a:spcPct val="90000"/>
              </a:lnSpc>
              <a:spcBef>
                <a:spcPct val="0"/>
              </a:spcBef>
              <a:spcAft>
                <a:spcPct val="0"/>
              </a:spcAft>
              <a:defRPr sz="2400">
                <a:solidFill>
                  <a:schemeClr val="tx1"/>
                </a:solidFill>
                <a:latin typeface="Arial" charset="0"/>
              </a:defRPr>
            </a:lvl6pPr>
            <a:lvl7pPr marL="2924175" indent="-222250" algn="ctr" defTabSz="882650" eaLnBrk="0" fontAlgn="base" hangingPunct="0">
              <a:lnSpc>
                <a:spcPct val="90000"/>
              </a:lnSpc>
              <a:spcBef>
                <a:spcPct val="0"/>
              </a:spcBef>
              <a:spcAft>
                <a:spcPct val="0"/>
              </a:spcAft>
              <a:defRPr sz="2400">
                <a:solidFill>
                  <a:schemeClr val="tx1"/>
                </a:solidFill>
                <a:latin typeface="Arial" charset="0"/>
              </a:defRPr>
            </a:lvl7pPr>
            <a:lvl8pPr marL="3381375" indent="-222250" algn="ctr" defTabSz="882650" eaLnBrk="0" fontAlgn="base" hangingPunct="0">
              <a:lnSpc>
                <a:spcPct val="90000"/>
              </a:lnSpc>
              <a:spcBef>
                <a:spcPct val="0"/>
              </a:spcBef>
              <a:spcAft>
                <a:spcPct val="0"/>
              </a:spcAft>
              <a:defRPr sz="2400">
                <a:solidFill>
                  <a:schemeClr val="tx1"/>
                </a:solidFill>
                <a:latin typeface="Arial" charset="0"/>
              </a:defRPr>
            </a:lvl8pPr>
            <a:lvl9pPr marL="3838575" indent="-222250" algn="ctr" defTabSz="882650" eaLnBrk="0" fontAlgn="base" hangingPunct="0">
              <a:lnSpc>
                <a:spcPct val="90000"/>
              </a:lnSpc>
              <a:spcBef>
                <a:spcPct val="0"/>
              </a:spcBef>
              <a:spcAft>
                <a:spcPct val="0"/>
              </a:spcAft>
              <a:defRPr sz="2400">
                <a:solidFill>
                  <a:schemeClr val="tx1"/>
                </a:solidFill>
                <a:latin typeface="Arial" charset="0"/>
              </a:defRPr>
            </a:lvl9pPr>
          </a:lstStyle>
          <a:p>
            <a:fld id="{99470662-2A6C-4C51-9B3B-17DB6EFD3236}" type="slidenum">
              <a:rPr lang="en-US" altLang="en-US" sz="800" smtClean="0"/>
              <a:pPr/>
              <a:t>69</a:t>
            </a:fld>
            <a:endParaRPr lang="es-ES" altLang="en-US" sz="800" dirty="0"/>
          </a:p>
        </p:txBody>
      </p:sp>
      <p:sp>
        <p:nvSpPr>
          <p:cNvPr id="122883" name="Rectangle 2"/>
          <p:cNvSpPr>
            <a:spLocks noGrp="1" noRot="1" noChangeAspect="1" noChangeArrowheads="1" noTextEdit="1"/>
          </p:cNvSpPr>
          <p:nvPr>
            <p:ph type="sldImg"/>
          </p:nvPr>
        </p:nvSpPr>
        <p:spPr>
          <a:ln/>
        </p:spPr>
      </p:sp>
      <p:sp>
        <p:nvSpPr>
          <p:cNvPr id="1228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s-ES" sz="1200" b="0" dirty="0"/>
              <a:t>8.3 – OSPFv3 de área única</a:t>
            </a:r>
            <a:endParaRPr lang="es-ES" b="0" dirty="0"/>
          </a:p>
          <a:p>
            <a:pPr>
              <a:buFontTx/>
              <a:buNone/>
            </a:pPr>
            <a:r>
              <a:rPr lang="es-ES" sz="1200" b="0" dirty="0"/>
              <a:t>8.3.2</a:t>
            </a:r>
            <a:r>
              <a:rPr lang="es-ES"/>
              <a:t> </a:t>
            </a:r>
            <a:r>
              <a:rPr lang="es-ES" sz="1200" b="0" dirty="0"/>
              <a:t>– Configuración de OSPFv3</a:t>
            </a:r>
          </a:p>
          <a:p>
            <a:pPr>
              <a:buFontTx/>
              <a:buNone/>
            </a:pPr>
            <a:r>
              <a:rPr lang="es-ES" sz="1200" b="0" dirty="0"/>
              <a:t>8.3.2.2 – Direcciones de enlace troncal</a:t>
            </a:r>
            <a:endParaRPr lang="es-ES" b="0" dirty="0"/>
          </a:p>
        </p:txBody>
      </p:sp>
    </p:spTree>
    <p:extLst>
      <p:ext uri="{BB962C8B-B14F-4D97-AF65-F5344CB8AC3E}">
        <p14:creationId xmlns:p14="http://schemas.microsoft.com/office/powerpoint/2010/main" val="8925975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25488" indent="-277813" defTabSz="882650">
              <a:defRPr sz="2400">
                <a:solidFill>
                  <a:schemeClr val="tx1"/>
                </a:solidFill>
                <a:latin typeface="Arial" charset="0"/>
              </a:defRPr>
            </a:lvl2pPr>
            <a:lvl3pPr marL="1116013" indent="-222250" defTabSz="882650">
              <a:defRPr sz="2400">
                <a:solidFill>
                  <a:schemeClr val="tx1"/>
                </a:solidFill>
                <a:latin typeface="Arial" charset="0"/>
              </a:defRPr>
            </a:lvl3pPr>
            <a:lvl4pPr marL="1563688" indent="-222250" defTabSz="882650">
              <a:defRPr sz="2400">
                <a:solidFill>
                  <a:schemeClr val="tx1"/>
                </a:solidFill>
                <a:latin typeface="Arial" charset="0"/>
              </a:defRPr>
            </a:lvl4pPr>
            <a:lvl5pPr marL="2009775" indent="-222250" defTabSz="882650">
              <a:defRPr sz="2400">
                <a:solidFill>
                  <a:schemeClr val="tx1"/>
                </a:solidFill>
                <a:latin typeface="Arial" charset="0"/>
              </a:defRPr>
            </a:lvl5pPr>
            <a:lvl6pPr marL="2466975" indent="-222250" algn="ctr" defTabSz="882650" eaLnBrk="0" fontAlgn="base" hangingPunct="0">
              <a:lnSpc>
                <a:spcPct val="90000"/>
              </a:lnSpc>
              <a:spcBef>
                <a:spcPct val="0"/>
              </a:spcBef>
              <a:spcAft>
                <a:spcPct val="0"/>
              </a:spcAft>
              <a:defRPr sz="2400">
                <a:solidFill>
                  <a:schemeClr val="tx1"/>
                </a:solidFill>
                <a:latin typeface="Arial" charset="0"/>
              </a:defRPr>
            </a:lvl6pPr>
            <a:lvl7pPr marL="2924175" indent="-222250" algn="ctr" defTabSz="882650" eaLnBrk="0" fontAlgn="base" hangingPunct="0">
              <a:lnSpc>
                <a:spcPct val="90000"/>
              </a:lnSpc>
              <a:spcBef>
                <a:spcPct val="0"/>
              </a:spcBef>
              <a:spcAft>
                <a:spcPct val="0"/>
              </a:spcAft>
              <a:defRPr sz="2400">
                <a:solidFill>
                  <a:schemeClr val="tx1"/>
                </a:solidFill>
                <a:latin typeface="Arial" charset="0"/>
              </a:defRPr>
            </a:lvl7pPr>
            <a:lvl8pPr marL="3381375" indent="-222250" algn="ctr" defTabSz="882650" eaLnBrk="0" fontAlgn="base" hangingPunct="0">
              <a:lnSpc>
                <a:spcPct val="90000"/>
              </a:lnSpc>
              <a:spcBef>
                <a:spcPct val="0"/>
              </a:spcBef>
              <a:spcAft>
                <a:spcPct val="0"/>
              </a:spcAft>
              <a:defRPr sz="2400">
                <a:solidFill>
                  <a:schemeClr val="tx1"/>
                </a:solidFill>
                <a:latin typeface="Arial" charset="0"/>
              </a:defRPr>
            </a:lvl8pPr>
            <a:lvl9pPr marL="3838575" indent="-222250" algn="ctr" defTabSz="882650" eaLnBrk="0" fontAlgn="base" hangingPunct="0">
              <a:lnSpc>
                <a:spcPct val="90000"/>
              </a:lnSpc>
              <a:spcBef>
                <a:spcPct val="0"/>
              </a:spcBef>
              <a:spcAft>
                <a:spcPct val="0"/>
              </a:spcAft>
              <a:defRPr sz="2400">
                <a:solidFill>
                  <a:schemeClr val="tx1"/>
                </a:solidFill>
                <a:latin typeface="Arial" charset="0"/>
              </a:defRPr>
            </a:lvl9pPr>
          </a:lstStyle>
          <a:p>
            <a:fld id="{99470662-2A6C-4C51-9B3B-17DB6EFD3236}" type="slidenum">
              <a:rPr lang="en-US" altLang="en-US" sz="800" smtClean="0"/>
              <a:pPr/>
              <a:t>70</a:t>
            </a:fld>
            <a:endParaRPr lang="es-ES" altLang="en-US" sz="800" dirty="0"/>
          </a:p>
        </p:txBody>
      </p:sp>
      <p:sp>
        <p:nvSpPr>
          <p:cNvPr id="122883" name="Rectangle 2"/>
          <p:cNvSpPr>
            <a:spLocks noGrp="1" noRot="1" noChangeAspect="1" noChangeArrowheads="1" noTextEdit="1"/>
          </p:cNvSpPr>
          <p:nvPr>
            <p:ph type="sldImg"/>
          </p:nvPr>
        </p:nvSpPr>
        <p:spPr>
          <a:ln/>
        </p:spPr>
      </p:sp>
      <p:sp>
        <p:nvSpPr>
          <p:cNvPr id="1228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s-ES" sz="1200" b="0" dirty="0"/>
              <a:t>8.3 – OSPFv3 de área única</a:t>
            </a:r>
            <a:endParaRPr lang="es-ES" b="0" dirty="0"/>
          </a:p>
          <a:p>
            <a:pPr>
              <a:buFontTx/>
              <a:buNone/>
            </a:pPr>
            <a:r>
              <a:rPr lang="es-ES" sz="1200" b="0" dirty="0"/>
              <a:t>8.3.2</a:t>
            </a:r>
            <a:r>
              <a:rPr lang="es-ES"/>
              <a:t> </a:t>
            </a:r>
            <a:r>
              <a:rPr lang="es-ES" sz="1200" b="0" dirty="0"/>
              <a:t>– Configuración de OSPFv3</a:t>
            </a:r>
          </a:p>
          <a:p>
            <a:pPr>
              <a:buFontTx/>
              <a:buNone/>
            </a:pPr>
            <a:r>
              <a:rPr lang="es-ES" sz="1200" b="0" dirty="0"/>
              <a:t>8.3.2.3 – Asignación de direcciones de enlace local</a:t>
            </a:r>
            <a:endParaRPr lang="es-ES" b="0" dirty="0"/>
          </a:p>
        </p:txBody>
      </p:sp>
    </p:spTree>
    <p:extLst>
      <p:ext uri="{BB962C8B-B14F-4D97-AF65-F5344CB8AC3E}">
        <p14:creationId xmlns:p14="http://schemas.microsoft.com/office/powerpoint/2010/main" val="41584588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0A313ED8-785B-4D16-9B17-4143385249B9}" type="slidenum">
              <a:rPr lang="en-US" sz="800" b="0"/>
              <a:pPr algn="r"/>
              <a:t>7</a:t>
            </a:fld>
            <a:endParaRPr lang="es-ES" sz="800" b="0" dirty="0"/>
          </a:p>
        </p:txBody>
      </p:sp>
      <p:sp>
        <p:nvSpPr>
          <p:cNvPr id="20483" name="Rectangle 2"/>
          <p:cNvSpPr>
            <a:spLocks noGrp="1" noRot="1" noChangeAspect="1" noChangeArrowheads="1" noTextEdit="1"/>
          </p:cNvSpPr>
          <p:nvPr>
            <p:ph type="sldImg"/>
          </p:nvPr>
        </p:nvSpPr>
        <p:spPr>
          <a:ln/>
        </p:spPr>
      </p:sp>
      <p:sp>
        <p:nvSpPr>
          <p:cNvPr id="204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a:p>
        </p:txBody>
      </p:sp>
    </p:spTree>
    <p:extLst>
      <p:ext uri="{BB962C8B-B14F-4D97-AF65-F5344CB8AC3E}">
        <p14:creationId xmlns:p14="http://schemas.microsoft.com/office/powerpoint/2010/main" val="208943302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25488" indent="-277813" defTabSz="882650">
              <a:defRPr sz="2400">
                <a:solidFill>
                  <a:schemeClr val="tx1"/>
                </a:solidFill>
                <a:latin typeface="Arial" charset="0"/>
              </a:defRPr>
            </a:lvl2pPr>
            <a:lvl3pPr marL="1116013" indent="-222250" defTabSz="882650">
              <a:defRPr sz="2400">
                <a:solidFill>
                  <a:schemeClr val="tx1"/>
                </a:solidFill>
                <a:latin typeface="Arial" charset="0"/>
              </a:defRPr>
            </a:lvl3pPr>
            <a:lvl4pPr marL="1563688" indent="-222250" defTabSz="882650">
              <a:defRPr sz="2400">
                <a:solidFill>
                  <a:schemeClr val="tx1"/>
                </a:solidFill>
                <a:latin typeface="Arial" charset="0"/>
              </a:defRPr>
            </a:lvl4pPr>
            <a:lvl5pPr marL="2009775" indent="-222250" defTabSz="882650">
              <a:defRPr sz="2400">
                <a:solidFill>
                  <a:schemeClr val="tx1"/>
                </a:solidFill>
                <a:latin typeface="Arial" charset="0"/>
              </a:defRPr>
            </a:lvl5pPr>
            <a:lvl6pPr marL="2466975" indent="-222250" algn="ctr" defTabSz="882650" eaLnBrk="0" fontAlgn="base" hangingPunct="0">
              <a:lnSpc>
                <a:spcPct val="90000"/>
              </a:lnSpc>
              <a:spcBef>
                <a:spcPct val="0"/>
              </a:spcBef>
              <a:spcAft>
                <a:spcPct val="0"/>
              </a:spcAft>
              <a:defRPr sz="2400">
                <a:solidFill>
                  <a:schemeClr val="tx1"/>
                </a:solidFill>
                <a:latin typeface="Arial" charset="0"/>
              </a:defRPr>
            </a:lvl6pPr>
            <a:lvl7pPr marL="2924175" indent="-222250" algn="ctr" defTabSz="882650" eaLnBrk="0" fontAlgn="base" hangingPunct="0">
              <a:lnSpc>
                <a:spcPct val="90000"/>
              </a:lnSpc>
              <a:spcBef>
                <a:spcPct val="0"/>
              </a:spcBef>
              <a:spcAft>
                <a:spcPct val="0"/>
              </a:spcAft>
              <a:defRPr sz="2400">
                <a:solidFill>
                  <a:schemeClr val="tx1"/>
                </a:solidFill>
                <a:latin typeface="Arial" charset="0"/>
              </a:defRPr>
            </a:lvl7pPr>
            <a:lvl8pPr marL="3381375" indent="-222250" algn="ctr" defTabSz="882650" eaLnBrk="0" fontAlgn="base" hangingPunct="0">
              <a:lnSpc>
                <a:spcPct val="90000"/>
              </a:lnSpc>
              <a:spcBef>
                <a:spcPct val="0"/>
              </a:spcBef>
              <a:spcAft>
                <a:spcPct val="0"/>
              </a:spcAft>
              <a:defRPr sz="2400">
                <a:solidFill>
                  <a:schemeClr val="tx1"/>
                </a:solidFill>
                <a:latin typeface="Arial" charset="0"/>
              </a:defRPr>
            </a:lvl8pPr>
            <a:lvl9pPr marL="3838575" indent="-222250" algn="ctr" defTabSz="882650" eaLnBrk="0" fontAlgn="base" hangingPunct="0">
              <a:lnSpc>
                <a:spcPct val="90000"/>
              </a:lnSpc>
              <a:spcBef>
                <a:spcPct val="0"/>
              </a:spcBef>
              <a:spcAft>
                <a:spcPct val="0"/>
              </a:spcAft>
              <a:defRPr sz="2400">
                <a:solidFill>
                  <a:schemeClr val="tx1"/>
                </a:solidFill>
                <a:latin typeface="Arial" charset="0"/>
              </a:defRPr>
            </a:lvl9pPr>
          </a:lstStyle>
          <a:p>
            <a:fld id="{99470662-2A6C-4C51-9B3B-17DB6EFD3236}" type="slidenum">
              <a:rPr lang="en-US" altLang="en-US" sz="800" smtClean="0"/>
              <a:pPr/>
              <a:t>71</a:t>
            </a:fld>
            <a:endParaRPr lang="es-ES" altLang="en-US" sz="800" dirty="0"/>
          </a:p>
        </p:txBody>
      </p:sp>
      <p:sp>
        <p:nvSpPr>
          <p:cNvPr id="122883" name="Rectangle 2"/>
          <p:cNvSpPr>
            <a:spLocks noGrp="1" noRot="1" noChangeAspect="1" noChangeArrowheads="1" noTextEdit="1"/>
          </p:cNvSpPr>
          <p:nvPr>
            <p:ph type="sldImg"/>
          </p:nvPr>
        </p:nvSpPr>
        <p:spPr>
          <a:ln/>
        </p:spPr>
      </p:sp>
      <p:sp>
        <p:nvSpPr>
          <p:cNvPr id="1228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s-ES" sz="1200" b="0" dirty="0"/>
              <a:t>8.3 – OSPFv3 de área única</a:t>
            </a:r>
            <a:endParaRPr lang="es-ES" b="0" dirty="0"/>
          </a:p>
          <a:p>
            <a:pPr>
              <a:buFontTx/>
              <a:buNone/>
            </a:pPr>
            <a:r>
              <a:rPr lang="es-ES" sz="1200" b="0" dirty="0"/>
              <a:t>8.3.2</a:t>
            </a:r>
            <a:r>
              <a:rPr lang="es-ES"/>
              <a:t> </a:t>
            </a:r>
            <a:r>
              <a:rPr lang="es-ES" sz="1200" b="0" dirty="0"/>
              <a:t>– Configuración de OSPFv3</a:t>
            </a:r>
          </a:p>
          <a:p>
            <a:pPr>
              <a:buFontTx/>
              <a:buNone/>
            </a:pPr>
            <a:r>
              <a:rPr lang="es-ES" sz="1200" b="0" dirty="0"/>
              <a:t>8.3.2.4 – Configuración de la ID del router de OSPFv3</a:t>
            </a:r>
            <a:endParaRPr lang="es-ES" b="0" dirty="0"/>
          </a:p>
        </p:txBody>
      </p:sp>
    </p:spTree>
    <p:extLst>
      <p:ext uri="{BB962C8B-B14F-4D97-AF65-F5344CB8AC3E}">
        <p14:creationId xmlns:p14="http://schemas.microsoft.com/office/powerpoint/2010/main" val="10672959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25488" indent="-277813" defTabSz="882650">
              <a:defRPr sz="2400">
                <a:solidFill>
                  <a:schemeClr val="tx1"/>
                </a:solidFill>
                <a:latin typeface="Arial" charset="0"/>
              </a:defRPr>
            </a:lvl2pPr>
            <a:lvl3pPr marL="1116013" indent="-222250" defTabSz="882650">
              <a:defRPr sz="2400">
                <a:solidFill>
                  <a:schemeClr val="tx1"/>
                </a:solidFill>
                <a:latin typeface="Arial" charset="0"/>
              </a:defRPr>
            </a:lvl3pPr>
            <a:lvl4pPr marL="1563688" indent="-222250" defTabSz="882650">
              <a:defRPr sz="2400">
                <a:solidFill>
                  <a:schemeClr val="tx1"/>
                </a:solidFill>
                <a:latin typeface="Arial" charset="0"/>
              </a:defRPr>
            </a:lvl4pPr>
            <a:lvl5pPr marL="2009775" indent="-222250" defTabSz="882650">
              <a:defRPr sz="2400">
                <a:solidFill>
                  <a:schemeClr val="tx1"/>
                </a:solidFill>
                <a:latin typeface="Arial" charset="0"/>
              </a:defRPr>
            </a:lvl5pPr>
            <a:lvl6pPr marL="2466975" indent="-222250" algn="ctr" defTabSz="882650" eaLnBrk="0" fontAlgn="base" hangingPunct="0">
              <a:lnSpc>
                <a:spcPct val="90000"/>
              </a:lnSpc>
              <a:spcBef>
                <a:spcPct val="0"/>
              </a:spcBef>
              <a:spcAft>
                <a:spcPct val="0"/>
              </a:spcAft>
              <a:defRPr sz="2400">
                <a:solidFill>
                  <a:schemeClr val="tx1"/>
                </a:solidFill>
                <a:latin typeface="Arial" charset="0"/>
              </a:defRPr>
            </a:lvl6pPr>
            <a:lvl7pPr marL="2924175" indent="-222250" algn="ctr" defTabSz="882650" eaLnBrk="0" fontAlgn="base" hangingPunct="0">
              <a:lnSpc>
                <a:spcPct val="90000"/>
              </a:lnSpc>
              <a:spcBef>
                <a:spcPct val="0"/>
              </a:spcBef>
              <a:spcAft>
                <a:spcPct val="0"/>
              </a:spcAft>
              <a:defRPr sz="2400">
                <a:solidFill>
                  <a:schemeClr val="tx1"/>
                </a:solidFill>
                <a:latin typeface="Arial" charset="0"/>
              </a:defRPr>
            </a:lvl7pPr>
            <a:lvl8pPr marL="3381375" indent="-222250" algn="ctr" defTabSz="882650" eaLnBrk="0" fontAlgn="base" hangingPunct="0">
              <a:lnSpc>
                <a:spcPct val="90000"/>
              </a:lnSpc>
              <a:spcBef>
                <a:spcPct val="0"/>
              </a:spcBef>
              <a:spcAft>
                <a:spcPct val="0"/>
              </a:spcAft>
              <a:defRPr sz="2400">
                <a:solidFill>
                  <a:schemeClr val="tx1"/>
                </a:solidFill>
                <a:latin typeface="Arial" charset="0"/>
              </a:defRPr>
            </a:lvl8pPr>
            <a:lvl9pPr marL="3838575" indent="-222250" algn="ctr" defTabSz="882650" eaLnBrk="0" fontAlgn="base" hangingPunct="0">
              <a:lnSpc>
                <a:spcPct val="90000"/>
              </a:lnSpc>
              <a:spcBef>
                <a:spcPct val="0"/>
              </a:spcBef>
              <a:spcAft>
                <a:spcPct val="0"/>
              </a:spcAft>
              <a:defRPr sz="2400">
                <a:solidFill>
                  <a:schemeClr val="tx1"/>
                </a:solidFill>
                <a:latin typeface="Arial" charset="0"/>
              </a:defRPr>
            </a:lvl9pPr>
          </a:lstStyle>
          <a:p>
            <a:fld id="{99470662-2A6C-4C51-9B3B-17DB6EFD3236}" type="slidenum">
              <a:rPr lang="en-US" altLang="en-US" sz="800" smtClean="0"/>
              <a:pPr/>
              <a:t>72</a:t>
            </a:fld>
            <a:endParaRPr lang="es-ES" altLang="en-US" sz="800" dirty="0"/>
          </a:p>
        </p:txBody>
      </p:sp>
      <p:sp>
        <p:nvSpPr>
          <p:cNvPr id="122883" name="Rectangle 2"/>
          <p:cNvSpPr>
            <a:spLocks noGrp="1" noRot="1" noChangeAspect="1" noChangeArrowheads="1" noTextEdit="1"/>
          </p:cNvSpPr>
          <p:nvPr>
            <p:ph type="sldImg"/>
          </p:nvPr>
        </p:nvSpPr>
        <p:spPr>
          <a:ln/>
        </p:spPr>
      </p:sp>
      <p:sp>
        <p:nvSpPr>
          <p:cNvPr id="1228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s-ES" sz="1200" b="0" dirty="0"/>
              <a:t>8.3 – OSPFv3 de área única</a:t>
            </a:r>
            <a:endParaRPr lang="es-ES" b="0" dirty="0"/>
          </a:p>
          <a:p>
            <a:pPr>
              <a:buFontTx/>
              <a:buNone/>
            </a:pPr>
            <a:r>
              <a:rPr lang="es-ES" sz="1200" b="0" dirty="0"/>
              <a:t>8.3.2</a:t>
            </a:r>
            <a:r>
              <a:rPr lang="es-ES"/>
              <a:t> </a:t>
            </a:r>
            <a:r>
              <a:rPr lang="es-ES" sz="1200" b="0" dirty="0"/>
              <a:t>– Configuración de OSPFv3</a:t>
            </a:r>
          </a:p>
          <a:p>
            <a:pPr>
              <a:buFontTx/>
              <a:buNone/>
            </a:pPr>
            <a:r>
              <a:rPr lang="es-ES" sz="1200" b="0" dirty="0"/>
              <a:t>8.3.2.5 – Modificación de una ID de router de OSPFv3</a:t>
            </a:r>
            <a:endParaRPr lang="es-ES" b="0" dirty="0"/>
          </a:p>
        </p:txBody>
      </p:sp>
    </p:spTree>
    <p:extLst>
      <p:ext uri="{BB962C8B-B14F-4D97-AF65-F5344CB8AC3E}">
        <p14:creationId xmlns:p14="http://schemas.microsoft.com/office/powerpoint/2010/main" val="63410052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25488" indent="-277813" defTabSz="882650">
              <a:defRPr sz="2400">
                <a:solidFill>
                  <a:schemeClr val="tx1"/>
                </a:solidFill>
                <a:latin typeface="Arial" charset="0"/>
              </a:defRPr>
            </a:lvl2pPr>
            <a:lvl3pPr marL="1116013" indent="-222250" defTabSz="882650">
              <a:defRPr sz="2400">
                <a:solidFill>
                  <a:schemeClr val="tx1"/>
                </a:solidFill>
                <a:latin typeface="Arial" charset="0"/>
              </a:defRPr>
            </a:lvl3pPr>
            <a:lvl4pPr marL="1563688" indent="-222250" defTabSz="882650">
              <a:defRPr sz="2400">
                <a:solidFill>
                  <a:schemeClr val="tx1"/>
                </a:solidFill>
                <a:latin typeface="Arial" charset="0"/>
              </a:defRPr>
            </a:lvl4pPr>
            <a:lvl5pPr marL="2009775" indent="-222250" defTabSz="882650">
              <a:defRPr sz="2400">
                <a:solidFill>
                  <a:schemeClr val="tx1"/>
                </a:solidFill>
                <a:latin typeface="Arial" charset="0"/>
              </a:defRPr>
            </a:lvl5pPr>
            <a:lvl6pPr marL="2466975" indent="-222250" algn="ctr" defTabSz="882650" eaLnBrk="0" fontAlgn="base" hangingPunct="0">
              <a:lnSpc>
                <a:spcPct val="90000"/>
              </a:lnSpc>
              <a:spcBef>
                <a:spcPct val="0"/>
              </a:spcBef>
              <a:spcAft>
                <a:spcPct val="0"/>
              </a:spcAft>
              <a:defRPr sz="2400">
                <a:solidFill>
                  <a:schemeClr val="tx1"/>
                </a:solidFill>
                <a:latin typeface="Arial" charset="0"/>
              </a:defRPr>
            </a:lvl6pPr>
            <a:lvl7pPr marL="2924175" indent="-222250" algn="ctr" defTabSz="882650" eaLnBrk="0" fontAlgn="base" hangingPunct="0">
              <a:lnSpc>
                <a:spcPct val="90000"/>
              </a:lnSpc>
              <a:spcBef>
                <a:spcPct val="0"/>
              </a:spcBef>
              <a:spcAft>
                <a:spcPct val="0"/>
              </a:spcAft>
              <a:defRPr sz="2400">
                <a:solidFill>
                  <a:schemeClr val="tx1"/>
                </a:solidFill>
                <a:latin typeface="Arial" charset="0"/>
              </a:defRPr>
            </a:lvl7pPr>
            <a:lvl8pPr marL="3381375" indent="-222250" algn="ctr" defTabSz="882650" eaLnBrk="0" fontAlgn="base" hangingPunct="0">
              <a:lnSpc>
                <a:spcPct val="90000"/>
              </a:lnSpc>
              <a:spcBef>
                <a:spcPct val="0"/>
              </a:spcBef>
              <a:spcAft>
                <a:spcPct val="0"/>
              </a:spcAft>
              <a:defRPr sz="2400">
                <a:solidFill>
                  <a:schemeClr val="tx1"/>
                </a:solidFill>
                <a:latin typeface="Arial" charset="0"/>
              </a:defRPr>
            </a:lvl8pPr>
            <a:lvl9pPr marL="3838575" indent="-222250" algn="ctr" defTabSz="882650" eaLnBrk="0" fontAlgn="base" hangingPunct="0">
              <a:lnSpc>
                <a:spcPct val="90000"/>
              </a:lnSpc>
              <a:spcBef>
                <a:spcPct val="0"/>
              </a:spcBef>
              <a:spcAft>
                <a:spcPct val="0"/>
              </a:spcAft>
              <a:defRPr sz="2400">
                <a:solidFill>
                  <a:schemeClr val="tx1"/>
                </a:solidFill>
                <a:latin typeface="Arial" charset="0"/>
              </a:defRPr>
            </a:lvl9pPr>
          </a:lstStyle>
          <a:p>
            <a:fld id="{99470662-2A6C-4C51-9B3B-17DB6EFD3236}" type="slidenum">
              <a:rPr lang="en-US" altLang="en-US" sz="800" smtClean="0"/>
              <a:pPr/>
              <a:t>73</a:t>
            </a:fld>
            <a:endParaRPr lang="es-ES" altLang="en-US" sz="800" dirty="0"/>
          </a:p>
        </p:txBody>
      </p:sp>
      <p:sp>
        <p:nvSpPr>
          <p:cNvPr id="122883" name="Rectangle 2"/>
          <p:cNvSpPr>
            <a:spLocks noGrp="1" noRot="1" noChangeAspect="1" noChangeArrowheads="1" noTextEdit="1"/>
          </p:cNvSpPr>
          <p:nvPr>
            <p:ph type="sldImg"/>
          </p:nvPr>
        </p:nvSpPr>
        <p:spPr>
          <a:ln/>
        </p:spPr>
      </p:sp>
      <p:sp>
        <p:nvSpPr>
          <p:cNvPr id="1228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s-ES" sz="1200" b="0" dirty="0"/>
              <a:t>8.3 – OSPFv3 de área única</a:t>
            </a:r>
            <a:endParaRPr lang="es-ES" b="0" dirty="0"/>
          </a:p>
          <a:p>
            <a:pPr>
              <a:buFontTx/>
              <a:buNone/>
            </a:pPr>
            <a:r>
              <a:rPr lang="es-ES" sz="1200" b="0" dirty="0"/>
              <a:t>8.3.2</a:t>
            </a:r>
            <a:r>
              <a:rPr lang="es-ES"/>
              <a:t> </a:t>
            </a:r>
            <a:r>
              <a:rPr lang="es-ES" sz="1200" b="0" dirty="0"/>
              <a:t>– Configuración de OSPFv3</a:t>
            </a:r>
          </a:p>
          <a:p>
            <a:pPr>
              <a:buFontTx/>
              <a:buNone/>
            </a:pPr>
            <a:r>
              <a:rPr lang="es-ES" sz="1200" b="0" dirty="0"/>
              <a:t>8.3.2.6 – Habilitación de OSPFv3 en las interfaces</a:t>
            </a:r>
            <a:endParaRPr lang="es-ES" b="0" dirty="0"/>
          </a:p>
        </p:txBody>
      </p:sp>
    </p:spTree>
    <p:extLst>
      <p:ext uri="{BB962C8B-B14F-4D97-AF65-F5344CB8AC3E}">
        <p14:creationId xmlns:p14="http://schemas.microsoft.com/office/powerpoint/2010/main" val="83909777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25488" indent="-277813" defTabSz="882650">
              <a:defRPr sz="2400">
                <a:solidFill>
                  <a:schemeClr val="tx1"/>
                </a:solidFill>
                <a:latin typeface="Arial" charset="0"/>
              </a:defRPr>
            </a:lvl2pPr>
            <a:lvl3pPr marL="1116013" indent="-222250" defTabSz="882650">
              <a:defRPr sz="2400">
                <a:solidFill>
                  <a:schemeClr val="tx1"/>
                </a:solidFill>
                <a:latin typeface="Arial" charset="0"/>
              </a:defRPr>
            </a:lvl3pPr>
            <a:lvl4pPr marL="1563688" indent="-222250" defTabSz="882650">
              <a:defRPr sz="2400">
                <a:solidFill>
                  <a:schemeClr val="tx1"/>
                </a:solidFill>
                <a:latin typeface="Arial" charset="0"/>
              </a:defRPr>
            </a:lvl4pPr>
            <a:lvl5pPr marL="2009775" indent="-222250" defTabSz="882650">
              <a:defRPr sz="2400">
                <a:solidFill>
                  <a:schemeClr val="tx1"/>
                </a:solidFill>
                <a:latin typeface="Arial" charset="0"/>
              </a:defRPr>
            </a:lvl5pPr>
            <a:lvl6pPr marL="2466975" indent="-222250" algn="ctr" defTabSz="882650" eaLnBrk="0" fontAlgn="base" hangingPunct="0">
              <a:lnSpc>
                <a:spcPct val="90000"/>
              </a:lnSpc>
              <a:spcBef>
                <a:spcPct val="0"/>
              </a:spcBef>
              <a:spcAft>
                <a:spcPct val="0"/>
              </a:spcAft>
              <a:defRPr sz="2400">
                <a:solidFill>
                  <a:schemeClr val="tx1"/>
                </a:solidFill>
                <a:latin typeface="Arial" charset="0"/>
              </a:defRPr>
            </a:lvl6pPr>
            <a:lvl7pPr marL="2924175" indent="-222250" algn="ctr" defTabSz="882650" eaLnBrk="0" fontAlgn="base" hangingPunct="0">
              <a:lnSpc>
                <a:spcPct val="90000"/>
              </a:lnSpc>
              <a:spcBef>
                <a:spcPct val="0"/>
              </a:spcBef>
              <a:spcAft>
                <a:spcPct val="0"/>
              </a:spcAft>
              <a:defRPr sz="2400">
                <a:solidFill>
                  <a:schemeClr val="tx1"/>
                </a:solidFill>
                <a:latin typeface="Arial" charset="0"/>
              </a:defRPr>
            </a:lvl7pPr>
            <a:lvl8pPr marL="3381375" indent="-222250" algn="ctr" defTabSz="882650" eaLnBrk="0" fontAlgn="base" hangingPunct="0">
              <a:lnSpc>
                <a:spcPct val="90000"/>
              </a:lnSpc>
              <a:spcBef>
                <a:spcPct val="0"/>
              </a:spcBef>
              <a:spcAft>
                <a:spcPct val="0"/>
              </a:spcAft>
              <a:defRPr sz="2400">
                <a:solidFill>
                  <a:schemeClr val="tx1"/>
                </a:solidFill>
                <a:latin typeface="Arial" charset="0"/>
              </a:defRPr>
            </a:lvl8pPr>
            <a:lvl9pPr marL="3838575" indent="-222250" algn="ctr" defTabSz="882650" eaLnBrk="0" fontAlgn="base" hangingPunct="0">
              <a:lnSpc>
                <a:spcPct val="90000"/>
              </a:lnSpc>
              <a:spcBef>
                <a:spcPct val="0"/>
              </a:spcBef>
              <a:spcAft>
                <a:spcPct val="0"/>
              </a:spcAft>
              <a:defRPr sz="2400">
                <a:solidFill>
                  <a:schemeClr val="tx1"/>
                </a:solidFill>
                <a:latin typeface="Arial" charset="0"/>
              </a:defRPr>
            </a:lvl9pPr>
          </a:lstStyle>
          <a:p>
            <a:fld id="{99470662-2A6C-4C51-9B3B-17DB6EFD3236}" type="slidenum">
              <a:rPr lang="en-US" altLang="en-US" sz="800" smtClean="0"/>
              <a:pPr/>
              <a:t>74</a:t>
            </a:fld>
            <a:endParaRPr lang="es-ES" altLang="en-US" sz="800" dirty="0"/>
          </a:p>
        </p:txBody>
      </p:sp>
      <p:sp>
        <p:nvSpPr>
          <p:cNvPr id="122883" name="Rectangle 2"/>
          <p:cNvSpPr>
            <a:spLocks noGrp="1" noRot="1" noChangeAspect="1" noChangeArrowheads="1" noTextEdit="1"/>
          </p:cNvSpPr>
          <p:nvPr>
            <p:ph type="sldImg"/>
          </p:nvPr>
        </p:nvSpPr>
        <p:spPr>
          <a:ln/>
        </p:spPr>
      </p:sp>
      <p:sp>
        <p:nvSpPr>
          <p:cNvPr id="1228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s-ES" sz="1200" b="0" dirty="0"/>
              <a:t>8.3 – OSPFv3 de área única</a:t>
            </a:r>
            <a:endParaRPr lang="es-ES" b="0" dirty="0"/>
          </a:p>
          <a:p>
            <a:pPr>
              <a:buFontTx/>
              <a:buNone/>
            </a:pPr>
            <a:r>
              <a:rPr lang="es-ES" sz="1200" b="0" dirty="0"/>
              <a:t>8.3.3</a:t>
            </a:r>
            <a:r>
              <a:rPr lang="es-ES"/>
              <a:t> </a:t>
            </a:r>
            <a:r>
              <a:rPr lang="es-ES" sz="1200" b="0" dirty="0"/>
              <a:t>– Verificación de OSPFv3</a:t>
            </a:r>
          </a:p>
          <a:p>
            <a:pPr>
              <a:buFontTx/>
              <a:buNone/>
            </a:pPr>
            <a:r>
              <a:rPr lang="es-ES" sz="1200" b="0" dirty="0"/>
              <a:t>8.3.3.1 – Verificación de vecinos OSPFv3</a:t>
            </a:r>
            <a:endParaRPr lang="es-ES" b="0" dirty="0"/>
          </a:p>
        </p:txBody>
      </p:sp>
    </p:spTree>
    <p:extLst>
      <p:ext uri="{BB962C8B-B14F-4D97-AF65-F5344CB8AC3E}">
        <p14:creationId xmlns:p14="http://schemas.microsoft.com/office/powerpoint/2010/main" val="374070996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25488" indent="-277813" defTabSz="882650">
              <a:defRPr sz="2400">
                <a:solidFill>
                  <a:schemeClr val="tx1"/>
                </a:solidFill>
                <a:latin typeface="Arial" charset="0"/>
              </a:defRPr>
            </a:lvl2pPr>
            <a:lvl3pPr marL="1116013" indent="-222250" defTabSz="882650">
              <a:defRPr sz="2400">
                <a:solidFill>
                  <a:schemeClr val="tx1"/>
                </a:solidFill>
                <a:latin typeface="Arial" charset="0"/>
              </a:defRPr>
            </a:lvl3pPr>
            <a:lvl4pPr marL="1563688" indent="-222250" defTabSz="882650">
              <a:defRPr sz="2400">
                <a:solidFill>
                  <a:schemeClr val="tx1"/>
                </a:solidFill>
                <a:latin typeface="Arial" charset="0"/>
              </a:defRPr>
            </a:lvl4pPr>
            <a:lvl5pPr marL="2009775" indent="-222250" defTabSz="882650">
              <a:defRPr sz="2400">
                <a:solidFill>
                  <a:schemeClr val="tx1"/>
                </a:solidFill>
                <a:latin typeface="Arial" charset="0"/>
              </a:defRPr>
            </a:lvl5pPr>
            <a:lvl6pPr marL="2466975" indent="-222250" algn="ctr" defTabSz="882650" eaLnBrk="0" fontAlgn="base" hangingPunct="0">
              <a:lnSpc>
                <a:spcPct val="90000"/>
              </a:lnSpc>
              <a:spcBef>
                <a:spcPct val="0"/>
              </a:spcBef>
              <a:spcAft>
                <a:spcPct val="0"/>
              </a:spcAft>
              <a:defRPr sz="2400">
                <a:solidFill>
                  <a:schemeClr val="tx1"/>
                </a:solidFill>
                <a:latin typeface="Arial" charset="0"/>
              </a:defRPr>
            </a:lvl6pPr>
            <a:lvl7pPr marL="2924175" indent="-222250" algn="ctr" defTabSz="882650" eaLnBrk="0" fontAlgn="base" hangingPunct="0">
              <a:lnSpc>
                <a:spcPct val="90000"/>
              </a:lnSpc>
              <a:spcBef>
                <a:spcPct val="0"/>
              </a:spcBef>
              <a:spcAft>
                <a:spcPct val="0"/>
              </a:spcAft>
              <a:defRPr sz="2400">
                <a:solidFill>
                  <a:schemeClr val="tx1"/>
                </a:solidFill>
                <a:latin typeface="Arial" charset="0"/>
              </a:defRPr>
            </a:lvl7pPr>
            <a:lvl8pPr marL="3381375" indent="-222250" algn="ctr" defTabSz="882650" eaLnBrk="0" fontAlgn="base" hangingPunct="0">
              <a:lnSpc>
                <a:spcPct val="90000"/>
              </a:lnSpc>
              <a:spcBef>
                <a:spcPct val="0"/>
              </a:spcBef>
              <a:spcAft>
                <a:spcPct val="0"/>
              </a:spcAft>
              <a:defRPr sz="2400">
                <a:solidFill>
                  <a:schemeClr val="tx1"/>
                </a:solidFill>
                <a:latin typeface="Arial" charset="0"/>
              </a:defRPr>
            </a:lvl8pPr>
            <a:lvl9pPr marL="3838575" indent="-222250" algn="ctr" defTabSz="882650" eaLnBrk="0" fontAlgn="base" hangingPunct="0">
              <a:lnSpc>
                <a:spcPct val="90000"/>
              </a:lnSpc>
              <a:spcBef>
                <a:spcPct val="0"/>
              </a:spcBef>
              <a:spcAft>
                <a:spcPct val="0"/>
              </a:spcAft>
              <a:defRPr sz="2400">
                <a:solidFill>
                  <a:schemeClr val="tx1"/>
                </a:solidFill>
                <a:latin typeface="Arial" charset="0"/>
              </a:defRPr>
            </a:lvl9pPr>
          </a:lstStyle>
          <a:p>
            <a:fld id="{99470662-2A6C-4C51-9B3B-17DB6EFD3236}" type="slidenum">
              <a:rPr lang="en-US" altLang="en-US" sz="800" smtClean="0"/>
              <a:pPr/>
              <a:t>75</a:t>
            </a:fld>
            <a:endParaRPr lang="es-ES" altLang="en-US" sz="800" dirty="0"/>
          </a:p>
        </p:txBody>
      </p:sp>
      <p:sp>
        <p:nvSpPr>
          <p:cNvPr id="122883" name="Rectangle 2"/>
          <p:cNvSpPr>
            <a:spLocks noGrp="1" noRot="1" noChangeAspect="1" noChangeArrowheads="1" noTextEdit="1"/>
          </p:cNvSpPr>
          <p:nvPr>
            <p:ph type="sldImg"/>
          </p:nvPr>
        </p:nvSpPr>
        <p:spPr>
          <a:ln/>
        </p:spPr>
      </p:sp>
      <p:sp>
        <p:nvSpPr>
          <p:cNvPr id="1228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s-ES" sz="1200" b="0" dirty="0"/>
              <a:t>8.3 – OSPFv3 de área única</a:t>
            </a:r>
            <a:endParaRPr lang="es-ES" b="0" dirty="0"/>
          </a:p>
          <a:p>
            <a:pPr>
              <a:buFontTx/>
              <a:buNone/>
            </a:pPr>
            <a:r>
              <a:rPr lang="es-ES" sz="1200" b="0" dirty="0"/>
              <a:t>8.3.3</a:t>
            </a:r>
            <a:r>
              <a:rPr lang="es-ES"/>
              <a:t> </a:t>
            </a:r>
            <a:r>
              <a:rPr lang="es-ES" sz="1200" b="0" dirty="0"/>
              <a:t>– Verificación de OSPFv3</a:t>
            </a:r>
          </a:p>
          <a:p>
            <a:pPr>
              <a:buFontTx/>
              <a:buNone/>
            </a:pPr>
            <a:r>
              <a:rPr lang="es-ES" sz="1200" b="0" dirty="0"/>
              <a:t>8.3.3.2 – Verificación de la configuración del protocolo OSPFv3</a:t>
            </a:r>
            <a:endParaRPr lang="es-ES" b="0" dirty="0"/>
          </a:p>
        </p:txBody>
      </p:sp>
    </p:spTree>
    <p:extLst>
      <p:ext uri="{BB962C8B-B14F-4D97-AF65-F5344CB8AC3E}">
        <p14:creationId xmlns:p14="http://schemas.microsoft.com/office/powerpoint/2010/main" val="18317174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25488" indent="-277813" defTabSz="882650">
              <a:defRPr sz="2400">
                <a:solidFill>
                  <a:schemeClr val="tx1"/>
                </a:solidFill>
                <a:latin typeface="Arial" charset="0"/>
              </a:defRPr>
            </a:lvl2pPr>
            <a:lvl3pPr marL="1116013" indent="-222250" defTabSz="882650">
              <a:defRPr sz="2400">
                <a:solidFill>
                  <a:schemeClr val="tx1"/>
                </a:solidFill>
                <a:latin typeface="Arial" charset="0"/>
              </a:defRPr>
            </a:lvl3pPr>
            <a:lvl4pPr marL="1563688" indent="-222250" defTabSz="882650">
              <a:defRPr sz="2400">
                <a:solidFill>
                  <a:schemeClr val="tx1"/>
                </a:solidFill>
                <a:latin typeface="Arial" charset="0"/>
              </a:defRPr>
            </a:lvl4pPr>
            <a:lvl5pPr marL="2009775" indent="-222250" defTabSz="882650">
              <a:defRPr sz="2400">
                <a:solidFill>
                  <a:schemeClr val="tx1"/>
                </a:solidFill>
                <a:latin typeface="Arial" charset="0"/>
              </a:defRPr>
            </a:lvl5pPr>
            <a:lvl6pPr marL="2466975" indent="-222250" algn="ctr" defTabSz="882650" eaLnBrk="0" fontAlgn="base" hangingPunct="0">
              <a:lnSpc>
                <a:spcPct val="90000"/>
              </a:lnSpc>
              <a:spcBef>
                <a:spcPct val="0"/>
              </a:spcBef>
              <a:spcAft>
                <a:spcPct val="0"/>
              </a:spcAft>
              <a:defRPr sz="2400">
                <a:solidFill>
                  <a:schemeClr val="tx1"/>
                </a:solidFill>
                <a:latin typeface="Arial" charset="0"/>
              </a:defRPr>
            </a:lvl6pPr>
            <a:lvl7pPr marL="2924175" indent="-222250" algn="ctr" defTabSz="882650" eaLnBrk="0" fontAlgn="base" hangingPunct="0">
              <a:lnSpc>
                <a:spcPct val="90000"/>
              </a:lnSpc>
              <a:spcBef>
                <a:spcPct val="0"/>
              </a:spcBef>
              <a:spcAft>
                <a:spcPct val="0"/>
              </a:spcAft>
              <a:defRPr sz="2400">
                <a:solidFill>
                  <a:schemeClr val="tx1"/>
                </a:solidFill>
                <a:latin typeface="Arial" charset="0"/>
              </a:defRPr>
            </a:lvl7pPr>
            <a:lvl8pPr marL="3381375" indent="-222250" algn="ctr" defTabSz="882650" eaLnBrk="0" fontAlgn="base" hangingPunct="0">
              <a:lnSpc>
                <a:spcPct val="90000"/>
              </a:lnSpc>
              <a:spcBef>
                <a:spcPct val="0"/>
              </a:spcBef>
              <a:spcAft>
                <a:spcPct val="0"/>
              </a:spcAft>
              <a:defRPr sz="2400">
                <a:solidFill>
                  <a:schemeClr val="tx1"/>
                </a:solidFill>
                <a:latin typeface="Arial" charset="0"/>
              </a:defRPr>
            </a:lvl8pPr>
            <a:lvl9pPr marL="3838575" indent="-222250" algn="ctr" defTabSz="882650" eaLnBrk="0" fontAlgn="base" hangingPunct="0">
              <a:lnSpc>
                <a:spcPct val="90000"/>
              </a:lnSpc>
              <a:spcBef>
                <a:spcPct val="0"/>
              </a:spcBef>
              <a:spcAft>
                <a:spcPct val="0"/>
              </a:spcAft>
              <a:defRPr sz="2400">
                <a:solidFill>
                  <a:schemeClr val="tx1"/>
                </a:solidFill>
                <a:latin typeface="Arial" charset="0"/>
              </a:defRPr>
            </a:lvl9pPr>
          </a:lstStyle>
          <a:p>
            <a:fld id="{99470662-2A6C-4C51-9B3B-17DB6EFD3236}" type="slidenum">
              <a:rPr lang="en-US" altLang="en-US" sz="800" smtClean="0"/>
              <a:pPr/>
              <a:t>76</a:t>
            </a:fld>
            <a:endParaRPr lang="es-ES" altLang="en-US" sz="800" dirty="0"/>
          </a:p>
        </p:txBody>
      </p:sp>
      <p:sp>
        <p:nvSpPr>
          <p:cNvPr id="122883" name="Rectangle 2"/>
          <p:cNvSpPr>
            <a:spLocks noGrp="1" noRot="1" noChangeAspect="1" noChangeArrowheads="1" noTextEdit="1"/>
          </p:cNvSpPr>
          <p:nvPr>
            <p:ph type="sldImg"/>
          </p:nvPr>
        </p:nvSpPr>
        <p:spPr>
          <a:ln/>
        </p:spPr>
      </p:sp>
      <p:sp>
        <p:nvSpPr>
          <p:cNvPr id="1228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s-ES" sz="1200" b="0" dirty="0"/>
              <a:t>8.3 – OSPFv3 de área única</a:t>
            </a:r>
            <a:endParaRPr lang="es-ES" b="0" dirty="0"/>
          </a:p>
          <a:p>
            <a:pPr>
              <a:buFontTx/>
              <a:buNone/>
            </a:pPr>
            <a:r>
              <a:rPr lang="es-ES" sz="1200" b="0" dirty="0"/>
              <a:t>8.3.3</a:t>
            </a:r>
            <a:r>
              <a:rPr lang="es-ES"/>
              <a:t> </a:t>
            </a:r>
            <a:r>
              <a:rPr lang="es-ES" sz="1200" b="0" dirty="0"/>
              <a:t>– Verificación de OSPFv3</a:t>
            </a:r>
          </a:p>
          <a:p>
            <a:pPr>
              <a:buFontTx/>
              <a:buNone/>
            </a:pPr>
            <a:r>
              <a:rPr lang="es-ES" sz="1200" b="0" dirty="0"/>
              <a:t>8.3.3.3 – Verificación de las interfaces de OSPFv3</a:t>
            </a:r>
            <a:endParaRPr lang="es-ES" b="0" dirty="0"/>
          </a:p>
        </p:txBody>
      </p:sp>
    </p:spTree>
    <p:extLst>
      <p:ext uri="{BB962C8B-B14F-4D97-AF65-F5344CB8AC3E}">
        <p14:creationId xmlns:p14="http://schemas.microsoft.com/office/powerpoint/2010/main" val="47168897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25488" indent="-277813" defTabSz="882650">
              <a:defRPr sz="2400">
                <a:solidFill>
                  <a:schemeClr val="tx1"/>
                </a:solidFill>
                <a:latin typeface="Arial" charset="0"/>
              </a:defRPr>
            </a:lvl2pPr>
            <a:lvl3pPr marL="1116013" indent="-222250" defTabSz="882650">
              <a:defRPr sz="2400">
                <a:solidFill>
                  <a:schemeClr val="tx1"/>
                </a:solidFill>
                <a:latin typeface="Arial" charset="0"/>
              </a:defRPr>
            </a:lvl3pPr>
            <a:lvl4pPr marL="1563688" indent="-222250" defTabSz="882650">
              <a:defRPr sz="2400">
                <a:solidFill>
                  <a:schemeClr val="tx1"/>
                </a:solidFill>
                <a:latin typeface="Arial" charset="0"/>
              </a:defRPr>
            </a:lvl4pPr>
            <a:lvl5pPr marL="2009775" indent="-222250" defTabSz="882650">
              <a:defRPr sz="2400">
                <a:solidFill>
                  <a:schemeClr val="tx1"/>
                </a:solidFill>
                <a:latin typeface="Arial" charset="0"/>
              </a:defRPr>
            </a:lvl5pPr>
            <a:lvl6pPr marL="2466975" indent="-222250" algn="ctr" defTabSz="882650" eaLnBrk="0" fontAlgn="base" hangingPunct="0">
              <a:lnSpc>
                <a:spcPct val="90000"/>
              </a:lnSpc>
              <a:spcBef>
                <a:spcPct val="0"/>
              </a:spcBef>
              <a:spcAft>
                <a:spcPct val="0"/>
              </a:spcAft>
              <a:defRPr sz="2400">
                <a:solidFill>
                  <a:schemeClr val="tx1"/>
                </a:solidFill>
                <a:latin typeface="Arial" charset="0"/>
              </a:defRPr>
            </a:lvl6pPr>
            <a:lvl7pPr marL="2924175" indent="-222250" algn="ctr" defTabSz="882650" eaLnBrk="0" fontAlgn="base" hangingPunct="0">
              <a:lnSpc>
                <a:spcPct val="90000"/>
              </a:lnSpc>
              <a:spcBef>
                <a:spcPct val="0"/>
              </a:spcBef>
              <a:spcAft>
                <a:spcPct val="0"/>
              </a:spcAft>
              <a:defRPr sz="2400">
                <a:solidFill>
                  <a:schemeClr val="tx1"/>
                </a:solidFill>
                <a:latin typeface="Arial" charset="0"/>
              </a:defRPr>
            </a:lvl7pPr>
            <a:lvl8pPr marL="3381375" indent="-222250" algn="ctr" defTabSz="882650" eaLnBrk="0" fontAlgn="base" hangingPunct="0">
              <a:lnSpc>
                <a:spcPct val="90000"/>
              </a:lnSpc>
              <a:spcBef>
                <a:spcPct val="0"/>
              </a:spcBef>
              <a:spcAft>
                <a:spcPct val="0"/>
              </a:spcAft>
              <a:defRPr sz="2400">
                <a:solidFill>
                  <a:schemeClr val="tx1"/>
                </a:solidFill>
                <a:latin typeface="Arial" charset="0"/>
              </a:defRPr>
            </a:lvl8pPr>
            <a:lvl9pPr marL="3838575" indent="-222250" algn="ctr" defTabSz="882650" eaLnBrk="0" fontAlgn="base" hangingPunct="0">
              <a:lnSpc>
                <a:spcPct val="90000"/>
              </a:lnSpc>
              <a:spcBef>
                <a:spcPct val="0"/>
              </a:spcBef>
              <a:spcAft>
                <a:spcPct val="0"/>
              </a:spcAft>
              <a:defRPr sz="2400">
                <a:solidFill>
                  <a:schemeClr val="tx1"/>
                </a:solidFill>
                <a:latin typeface="Arial" charset="0"/>
              </a:defRPr>
            </a:lvl9pPr>
          </a:lstStyle>
          <a:p>
            <a:fld id="{99470662-2A6C-4C51-9B3B-17DB6EFD3236}" type="slidenum">
              <a:rPr lang="en-US" altLang="en-US" sz="800" smtClean="0"/>
              <a:pPr/>
              <a:t>77</a:t>
            </a:fld>
            <a:endParaRPr lang="es-ES" altLang="en-US" sz="800" dirty="0"/>
          </a:p>
        </p:txBody>
      </p:sp>
      <p:sp>
        <p:nvSpPr>
          <p:cNvPr id="122883" name="Rectangle 2"/>
          <p:cNvSpPr>
            <a:spLocks noGrp="1" noRot="1" noChangeAspect="1" noChangeArrowheads="1" noTextEdit="1"/>
          </p:cNvSpPr>
          <p:nvPr>
            <p:ph type="sldImg"/>
          </p:nvPr>
        </p:nvSpPr>
        <p:spPr>
          <a:ln/>
        </p:spPr>
      </p:sp>
      <p:sp>
        <p:nvSpPr>
          <p:cNvPr id="1228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s-ES" sz="1200" b="0" dirty="0"/>
              <a:t>8.3 – OSPFv3 de área única</a:t>
            </a:r>
            <a:endParaRPr lang="es-ES" b="0" dirty="0"/>
          </a:p>
          <a:p>
            <a:pPr>
              <a:buFontTx/>
              <a:buNone/>
            </a:pPr>
            <a:r>
              <a:rPr lang="es-ES" sz="1200" b="0" dirty="0"/>
              <a:t>8.3.3</a:t>
            </a:r>
            <a:r>
              <a:rPr lang="es-ES"/>
              <a:t> </a:t>
            </a:r>
            <a:r>
              <a:rPr lang="es-ES" sz="1200" b="0" dirty="0"/>
              <a:t>– Verificación de OSPFv3</a:t>
            </a:r>
          </a:p>
          <a:p>
            <a:pPr>
              <a:buFontTx/>
              <a:buNone/>
            </a:pPr>
            <a:r>
              <a:rPr lang="es-ES" sz="1200" b="0" dirty="0"/>
              <a:t>8.3.3.4 – Verificación de la tabla de routing IPv6</a:t>
            </a:r>
            <a:endParaRPr lang="es-ES" b="0" dirty="0"/>
          </a:p>
        </p:txBody>
      </p:sp>
    </p:spTree>
    <p:extLst>
      <p:ext uri="{BB962C8B-B14F-4D97-AF65-F5344CB8AC3E}">
        <p14:creationId xmlns:p14="http://schemas.microsoft.com/office/powerpoint/2010/main" val="205542370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25488" indent="-277813" defTabSz="882650">
              <a:defRPr sz="2400">
                <a:solidFill>
                  <a:schemeClr val="tx1"/>
                </a:solidFill>
                <a:latin typeface="Arial" charset="0"/>
              </a:defRPr>
            </a:lvl2pPr>
            <a:lvl3pPr marL="1116013" indent="-222250" defTabSz="882650">
              <a:defRPr sz="2400">
                <a:solidFill>
                  <a:schemeClr val="tx1"/>
                </a:solidFill>
                <a:latin typeface="Arial" charset="0"/>
              </a:defRPr>
            </a:lvl3pPr>
            <a:lvl4pPr marL="1563688" indent="-222250" defTabSz="882650">
              <a:defRPr sz="2400">
                <a:solidFill>
                  <a:schemeClr val="tx1"/>
                </a:solidFill>
                <a:latin typeface="Arial" charset="0"/>
              </a:defRPr>
            </a:lvl4pPr>
            <a:lvl5pPr marL="2009775" indent="-222250" defTabSz="882650">
              <a:defRPr sz="2400">
                <a:solidFill>
                  <a:schemeClr val="tx1"/>
                </a:solidFill>
                <a:latin typeface="Arial" charset="0"/>
              </a:defRPr>
            </a:lvl5pPr>
            <a:lvl6pPr marL="2466975" indent="-222250" algn="ctr" defTabSz="882650" eaLnBrk="0" fontAlgn="base" hangingPunct="0">
              <a:lnSpc>
                <a:spcPct val="90000"/>
              </a:lnSpc>
              <a:spcBef>
                <a:spcPct val="0"/>
              </a:spcBef>
              <a:spcAft>
                <a:spcPct val="0"/>
              </a:spcAft>
              <a:defRPr sz="2400">
                <a:solidFill>
                  <a:schemeClr val="tx1"/>
                </a:solidFill>
                <a:latin typeface="Arial" charset="0"/>
              </a:defRPr>
            </a:lvl6pPr>
            <a:lvl7pPr marL="2924175" indent="-222250" algn="ctr" defTabSz="882650" eaLnBrk="0" fontAlgn="base" hangingPunct="0">
              <a:lnSpc>
                <a:spcPct val="90000"/>
              </a:lnSpc>
              <a:spcBef>
                <a:spcPct val="0"/>
              </a:spcBef>
              <a:spcAft>
                <a:spcPct val="0"/>
              </a:spcAft>
              <a:defRPr sz="2400">
                <a:solidFill>
                  <a:schemeClr val="tx1"/>
                </a:solidFill>
                <a:latin typeface="Arial" charset="0"/>
              </a:defRPr>
            </a:lvl7pPr>
            <a:lvl8pPr marL="3381375" indent="-222250" algn="ctr" defTabSz="882650" eaLnBrk="0" fontAlgn="base" hangingPunct="0">
              <a:lnSpc>
                <a:spcPct val="90000"/>
              </a:lnSpc>
              <a:spcBef>
                <a:spcPct val="0"/>
              </a:spcBef>
              <a:spcAft>
                <a:spcPct val="0"/>
              </a:spcAft>
              <a:defRPr sz="2400">
                <a:solidFill>
                  <a:schemeClr val="tx1"/>
                </a:solidFill>
                <a:latin typeface="Arial" charset="0"/>
              </a:defRPr>
            </a:lvl8pPr>
            <a:lvl9pPr marL="3838575" indent="-222250" algn="ctr" defTabSz="882650" eaLnBrk="0" fontAlgn="base" hangingPunct="0">
              <a:lnSpc>
                <a:spcPct val="90000"/>
              </a:lnSpc>
              <a:spcBef>
                <a:spcPct val="0"/>
              </a:spcBef>
              <a:spcAft>
                <a:spcPct val="0"/>
              </a:spcAft>
              <a:defRPr sz="2400">
                <a:solidFill>
                  <a:schemeClr val="tx1"/>
                </a:solidFill>
                <a:latin typeface="Arial" charset="0"/>
              </a:defRPr>
            </a:lvl9pPr>
          </a:lstStyle>
          <a:p>
            <a:fld id="{99470662-2A6C-4C51-9B3B-17DB6EFD3236}" type="slidenum">
              <a:rPr lang="en-US" altLang="en-US" sz="800" smtClean="0"/>
              <a:pPr/>
              <a:t>78</a:t>
            </a:fld>
            <a:endParaRPr lang="es-ES" altLang="en-US" sz="800" dirty="0"/>
          </a:p>
        </p:txBody>
      </p:sp>
      <p:sp>
        <p:nvSpPr>
          <p:cNvPr id="122883" name="Rectangle 2"/>
          <p:cNvSpPr>
            <a:spLocks noGrp="1" noRot="1" noChangeAspect="1" noChangeArrowheads="1" noTextEdit="1"/>
          </p:cNvSpPr>
          <p:nvPr>
            <p:ph type="sldImg"/>
          </p:nvPr>
        </p:nvSpPr>
        <p:spPr>
          <a:ln/>
        </p:spPr>
      </p:sp>
      <p:sp>
        <p:nvSpPr>
          <p:cNvPr id="1228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s-ES" sz="1200" b="0" dirty="0"/>
              <a:t>8.3 – OSPFv3 de área única</a:t>
            </a:r>
            <a:endParaRPr lang="es-ES" b="0" dirty="0"/>
          </a:p>
          <a:p>
            <a:pPr>
              <a:buFontTx/>
              <a:buNone/>
            </a:pPr>
            <a:r>
              <a:rPr lang="es-ES" sz="1200" b="0" dirty="0"/>
              <a:t>8.3.3</a:t>
            </a:r>
            <a:r>
              <a:rPr lang="es-ES"/>
              <a:t> </a:t>
            </a:r>
            <a:r>
              <a:rPr lang="es-ES" sz="1200" b="0" dirty="0"/>
              <a:t>– Verificación de OSPFv3</a:t>
            </a:r>
          </a:p>
          <a:p>
            <a:pPr>
              <a:buFontTx/>
              <a:buNone/>
            </a:pPr>
            <a:r>
              <a:rPr lang="es-ES" sz="1200" b="0" dirty="0"/>
              <a:t>8.3.3.5 Packet Tracer: configuración de OSPFv3 básico</a:t>
            </a:r>
            <a:endParaRPr lang="es-ES" b="0" dirty="0"/>
          </a:p>
        </p:txBody>
      </p:sp>
    </p:spTree>
    <p:extLst>
      <p:ext uri="{BB962C8B-B14F-4D97-AF65-F5344CB8AC3E}">
        <p14:creationId xmlns:p14="http://schemas.microsoft.com/office/powerpoint/2010/main" val="254235169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25488" indent="-277813" defTabSz="882650">
              <a:defRPr sz="2400">
                <a:solidFill>
                  <a:schemeClr val="tx1"/>
                </a:solidFill>
                <a:latin typeface="Arial" charset="0"/>
              </a:defRPr>
            </a:lvl2pPr>
            <a:lvl3pPr marL="1116013" indent="-222250" defTabSz="882650">
              <a:defRPr sz="2400">
                <a:solidFill>
                  <a:schemeClr val="tx1"/>
                </a:solidFill>
                <a:latin typeface="Arial" charset="0"/>
              </a:defRPr>
            </a:lvl3pPr>
            <a:lvl4pPr marL="1563688" indent="-222250" defTabSz="882650">
              <a:defRPr sz="2400">
                <a:solidFill>
                  <a:schemeClr val="tx1"/>
                </a:solidFill>
                <a:latin typeface="Arial" charset="0"/>
              </a:defRPr>
            </a:lvl4pPr>
            <a:lvl5pPr marL="2009775" indent="-222250" defTabSz="882650">
              <a:defRPr sz="2400">
                <a:solidFill>
                  <a:schemeClr val="tx1"/>
                </a:solidFill>
                <a:latin typeface="Arial" charset="0"/>
              </a:defRPr>
            </a:lvl5pPr>
            <a:lvl6pPr marL="2466975" indent="-222250" algn="ctr" defTabSz="882650" eaLnBrk="0" fontAlgn="base" hangingPunct="0">
              <a:lnSpc>
                <a:spcPct val="90000"/>
              </a:lnSpc>
              <a:spcBef>
                <a:spcPct val="0"/>
              </a:spcBef>
              <a:spcAft>
                <a:spcPct val="0"/>
              </a:spcAft>
              <a:defRPr sz="2400">
                <a:solidFill>
                  <a:schemeClr val="tx1"/>
                </a:solidFill>
                <a:latin typeface="Arial" charset="0"/>
              </a:defRPr>
            </a:lvl6pPr>
            <a:lvl7pPr marL="2924175" indent="-222250" algn="ctr" defTabSz="882650" eaLnBrk="0" fontAlgn="base" hangingPunct="0">
              <a:lnSpc>
                <a:spcPct val="90000"/>
              </a:lnSpc>
              <a:spcBef>
                <a:spcPct val="0"/>
              </a:spcBef>
              <a:spcAft>
                <a:spcPct val="0"/>
              </a:spcAft>
              <a:defRPr sz="2400">
                <a:solidFill>
                  <a:schemeClr val="tx1"/>
                </a:solidFill>
                <a:latin typeface="Arial" charset="0"/>
              </a:defRPr>
            </a:lvl7pPr>
            <a:lvl8pPr marL="3381375" indent="-222250" algn="ctr" defTabSz="882650" eaLnBrk="0" fontAlgn="base" hangingPunct="0">
              <a:lnSpc>
                <a:spcPct val="90000"/>
              </a:lnSpc>
              <a:spcBef>
                <a:spcPct val="0"/>
              </a:spcBef>
              <a:spcAft>
                <a:spcPct val="0"/>
              </a:spcAft>
              <a:defRPr sz="2400">
                <a:solidFill>
                  <a:schemeClr val="tx1"/>
                </a:solidFill>
                <a:latin typeface="Arial" charset="0"/>
              </a:defRPr>
            </a:lvl8pPr>
            <a:lvl9pPr marL="3838575" indent="-222250" algn="ctr" defTabSz="882650" eaLnBrk="0" fontAlgn="base" hangingPunct="0">
              <a:lnSpc>
                <a:spcPct val="90000"/>
              </a:lnSpc>
              <a:spcBef>
                <a:spcPct val="0"/>
              </a:spcBef>
              <a:spcAft>
                <a:spcPct val="0"/>
              </a:spcAft>
              <a:defRPr sz="2400">
                <a:solidFill>
                  <a:schemeClr val="tx1"/>
                </a:solidFill>
                <a:latin typeface="Arial" charset="0"/>
              </a:defRPr>
            </a:lvl9pPr>
          </a:lstStyle>
          <a:p>
            <a:fld id="{99470662-2A6C-4C51-9B3B-17DB6EFD3236}" type="slidenum">
              <a:rPr lang="en-US" altLang="en-US" sz="800" smtClean="0"/>
              <a:pPr/>
              <a:t>79</a:t>
            </a:fld>
            <a:endParaRPr lang="es-ES" altLang="en-US" sz="800" dirty="0"/>
          </a:p>
        </p:txBody>
      </p:sp>
      <p:sp>
        <p:nvSpPr>
          <p:cNvPr id="122883" name="Rectangle 2"/>
          <p:cNvSpPr>
            <a:spLocks noGrp="1" noRot="1" noChangeAspect="1" noChangeArrowheads="1" noTextEdit="1"/>
          </p:cNvSpPr>
          <p:nvPr>
            <p:ph type="sldImg"/>
          </p:nvPr>
        </p:nvSpPr>
        <p:spPr>
          <a:ln/>
        </p:spPr>
      </p:sp>
      <p:sp>
        <p:nvSpPr>
          <p:cNvPr id="1228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s-ES" sz="1200" b="0" dirty="0"/>
              <a:t>8.3 – OSPFv3 de área única</a:t>
            </a:r>
            <a:endParaRPr lang="es-ES" b="0" dirty="0"/>
          </a:p>
          <a:p>
            <a:pPr>
              <a:buFontTx/>
              <a:buNone/>
            </a:pPr>
            <a:r>
              <a:rPr lang="es-ES" sz="1200" b="0" dirty="0"/>
              <a:t>8.3.3</a:t>
            </a:r>
            <a:r>
              <a:rPr lang="es-ES"/>
              <a:t> </a:t>
            </a:r>
            <a:r>
              <a:rPr lang="es-ES" sz="1200" b="0" dirty="0"/>
              <a:t>– Verificación de OSPFv3</a:t>
            </a:r>
          </a:p>
          <a:p>
            <a:pPr>
              <a:buFontTx/>
              <a:buNone/>
            </a:pPr>
            <a:r>
              <a:rPr lang="es-ES" sz="1200" b="0" dirty="0"/>
              <a:t>8.3.3.6 – Práctica de laboratorio: configuración de OSPFv3 básico de área única</a:t>
            </a:r>
            <a:endParaRPr lang="es-ES" b="0" dirty="0"/>
          </a:p>
        </p:txBody>
      </p:sp>
    </p:spTree>
    <p:extLst>
      <p:ext uri="{BB962C8B-B14F-4D97-AF65-F5344CB8AC3E}">
        <p14:creationId xmlns:p14="http://schemas.microsoft.com/office/powerpoint/2010/main" val="276547785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s-ES" sz="1200" b="0" dirty="0"/>
              <a:t>8 – OSPF de área única</a:t>
            </a:r>
          </a:p>
          <a:p>
            <a:pPr>
              <a:buFontTx/>
              <a:buNone/>
            </a:pPr>
            <a:r>
              <a:rPr lang="es-ES" sz="1200" b="0" dirty="0"/>
              <a:t>8.4: Resumen</a:t>
            </a:r>
            <a:endParaRPr lang="es-ES" dirty="0"/>
          </a:p>
          <a:p>
            <a:endParaRPr lang="es-ES" dirty="0"/>
          </a:p>
        </p:txBody>
      </p:sp>
      <p:sp>
        <p:nvSpPr>
          <p:cNvPr id="4" name="Slide Number Placeholder 3"/>
          <p:cNvSpPr>
            <a:spLocks noGrp="1"/>
          </p:cNvSpPr>
          <p:nvPr>
            <p:ph type="sldNum" sz="quarter" idx="10"/>
          </p:nvPr>
        </p:nvSpPr>
        <p:spPr/>
        <p:txBody>
          <a:bodyPr/>
          <a:lstStyle/>
          <a:p>
            <a:fld id="{5641018C-6CAF-B84E-B92C-ECB119457FBA}" type="slidenum">
              <a:rPr lang="en-US" smtClean="0"/>
              <a:pPr/>
              <a:t>80</a:t>
            </a:fld>
            <a:endParaRPr lang="es-ES" dirty="0"/>
          </a:p>
        </p:txBody>
      </p:sp>
    </p:spTree>
    <p:extLst>
      <p:ext uri="{BB962C8B-B14F-4D97-AF65-F5344CB8AC3E}">
        <p14:creationId xmlns:p14="http://schemas.microsoft.com/office/powerpoint/2010/main" val="1764100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7" tIns="0" rIns="18817" bIns="0" anchor="b"/>
          <a:lstStyle>
            <a:lvl1pPr defTabSz="901700" eaLnBrk="0" hangingPunct="0">
              <a:defRPr sz="2400" b="1">
                <a:solidFill>
                  <a:schemeClr val="tx1"/>
                </a:solidFill>
                <a:latin typeface="Arial" charset="0"/>
                <a:cs typeface="Arial" charset="0"/>
              </a:defRPr>
            </a:lvl1pPr>
            <a:lvl2pPr marL="742950" indent="-285750" defTabSz="901700" eaLnBrk="0" hangingPunct="0">
              <a:defRPr sz="2400" b="1">
                <a:solidFill>
                  <a:schemeClr val="tx1"/>
                </a:solidFill>
                <a:latin typeface="Arial" charset="0"/>
                <a:cs typeface="Arial" charset="0"/>
              </a:defRPr>
            </a:lvl2pPr>
            <a:lvl3pPr marL="1143000" indent="-228600" defTabSz="901700" eaLnBrk="0" hangingPunct="0">
              <a:defRPr sz="2400" b="1">
                <a:solidFill>
                  <a:schemeClr val="tx1"/>
                </a:solidFill>
                <a:latin typeface="Arial" charset="0"/>
                <a:cs typeface="Arial" charset="0"/>
              </a:defRPr>
            </a:lvl3pPr>
            <a:lvl4pPr marL="1600200" indent="-228600" defTabSz="901700" eaLnBrk="0" hangingPunct="0">
              <a:defRPr sz="2400" b="1">
                <a:solidFill>
                  <a:schemeClr val="tx1"/>
                </a:solidFill>
                <a:latin typeface="Arial" charset="0"/>
                <a:cs typeface="Arial" charset="0"/>
              </a:defRPr>
            </a:lvl4pPr>
            <a:lvl5pPr marL="2057400" indent="-228600" defTabSz="901700" eaLnBrk="0" hangingPunct="0">
              <a:defRPr sz="2400" b="1">
                <a:solidFill>
                  <a:schemeClr val="tx1"/>
                </a:solidFill>
                <a:latin typeface="Arial" charset="0"/>
                <a:cs typeface="Arial" charset="0"/>
              </a:defRPr>
            </a:lvl5pPr>
            <a:lvl6pPr marL="2514600" indent="-228600" defTabSz="901700" eaLnBrk="0" fontAlgn="base" hangingPunct="0">
              <a:spcBef>
                <a:spcPct val="0"/>
              </a:spcBef>
              <a:spcAft>
                <a:spcPct val="0"/>
              </a:spcAft>
              <a:defRPr sz="2400" b="1">
                <a:solidFill>
                  <a:schemeClr val="tx1"/>
                </a:solidFill>
                <a:latin typeface="Arial" charset="0"/>
                <a:cs typeface="Arial" charset="0"/>
              </a:defRPr>
            </a:lvl6pPr>
            <a:lvl7pPr marL="2971800" indent="-228600" defTabSz="901700" eaLnBrk="0" fontAlgn="base" hangingPunct="0">
              <a:spcBef>
                <a:spcPct val="0"/>
              </a:spcBef>
              <a:spcAft>
                <a:spcPct val="0"/>
              </a:spcAft>
              <a:defRPr sz="2400" b="1">
                <a:solidFill>
                  <a:schemeClr val="tx1"/>
                </a:solidFill>
                <a:latin typeface="Arial" charset="0"/>
                <a:cs typeface="Arial" charset="0"/>
              </a:defRPr>
            </a:lvl7pPr>
            <a:lvl8pPr marL="3429000" indent="-228600" defTabSz="901700" eaLnBrk="0" fontAlgn="base" hangingPunct="0">
              <a:spcBef>
                <a:spcPct val="0"/>
              </a:spcBef>
              <a:spcAft>
                <a:spcPct val="0"/>
              </a:spcAft>
              <a:defRPr sz="2400" b="1">
                <a:solidFill>
                  <a:schemeClr val="tx1"/>
                </a:solidFill>
                <a:latin typeface="Arial" charset="0"/>
                <a:cs typeface="Arial" charset="0"/>
              </a:defRPr>
            </a:lvl8pPr>
            <a:lvl9pPr marL="3886200" indent="-228600" defTabSz="901700" eaLnBrk="0" fontAlgn="base" hangingPunct="0">
              <a:spcBef>
                <a:spcPct val="0"/>
              </a:spcBef>
              <a:spcAft>
                <a:spcPct val="0"/>
              </a:spcAft>
              <a:defRPr sz="2400" b="1">
                <a:solidFill>
                  <a:schemeClr val="tx1"/>
                </a:solidFill>
                <a:latin typeface="Arial" charset="0"/>
                <a:cs typeface="Arial" charset="0"/>
              </a:defRPr>
            </a:lvl9pPr>
          </a:lstStyle>
          <a:p>
            <a:pPr algn="r"/>
            <a:fld id="{ACE20BE7-F2F3-4E26-9454-50B18F790A4E}" type="slidenum">
              <a:rPr lang="en-US" sz="800" b="0">
                <a:ea typeface="ＭＳ Ｐゴシック" pitchFamily="34" charset="-128"/>
              </a:rPr>
              <a:pPr algn="r"/>
              <a:t>8</a:t>
            </a:fld>
            <a:endParaRPr lang="es-ES" sz="800" b="0" dirty="0">
              <a:ea typeface="ＭＳ Ｐゴシック" pitchFamily="34" charset="-128"/>
            </a:endParaRPr>
          </a:p>
        </p:txBody>
      </p:sp>
      <p:sp>
        <p:nvSpPr>
          <p:cNvPr id="21507" name="Rectangle 2"/>
          <p:cNvSpPr>
            <a:spLocks noGrp="1" noRot="1" noChangeAspect="1" noChangeArrowheads="1" noTextEdit="1"/>
          </p:cNvSpPr>
          <p:nvPr>
            <p:ph type="sldImg"/>
          </p:nvPr>
        </p:nvSpPr>
        <p:spPr>
          <a:ln/>
        </p:spPr>
      </p:sp>
      <p:sp>
        <p:nvSpPr>
          <p:cNvPr id="215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a:p>
        </p:txBody>
      </p:sp>
    </p:spTree>
    <p:extLst>
      <p:ext uri="{BB962C8B-B14F-4D97-AF65-F5344CB8AC3E}">
        <p14:creationId xmlns:p14="http://schemas.microsoft.com/office/powerpoint/2010/main" val="142261386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25488" indent="-277813" defTabSz="882650">
              <a:defRPr sz="2400">
                <a:solidFill>
                  <a:schemeClr val="tx1"/>
                </a:solidFill>
                <a:latin typeface="Arial" charset="0"/>
              </a:defRPr>
            </a:lvl2pPr>
            <a:lvl3pPr marL="1116013" indent="-222250" defTabSz="882650">
              <a:defRPr sz="2400">
                <a:solidFill>
                  <a:schemeClr val="tx1"/>
                </a:solidFill>
                <a:latin typeface="Arial" charset="0"/>
              </a:defRPr>
            </a:lvl3pPr>
            <a:lvl4pPr marL="1563688" indent="-222250" defTabSz="882650">
              <a:defRPr sz="2400">
                <a:solidFill>
                  <a:schemeClr val="tx1"/>
                </a:solidFill>
                <a:latin typeface="Arial" charset="0"/>
              </a:defRPr>
            </a:lvl4pPr>
            <a:lvl5pPr marL="2009775" indent="-222250" defTabSz="882650">
              <a:defRPr sz="2400">
                <a:solidFill>
                  <a:schemeClr val="tx1"/>
                </a:solidFill>
                <a:latin typeface="Arial" charset="0"/>
              </a:defRPr>
            </a:lvl5pPr>
            <a:lvl6pPr marL="2466975" indent="-222250" algn="ctr" defTabSz="882650" eaLnBrk="0" fontAlgn="base" hangingPunct="0">
              <a:lnSpc>
                <a:spcPct val="90000"/>
              </a:lnSpc>
              <a:spcBef>
                <a:spcPct val="0"/>
              </a:spcBef>
              <a:spcAft>
                <a:spcPct val="0"/>
              </a:spcAft>
              <a:defRPr sz="2400">
                <a:solidFill>
                  <a:schemeClr val="tx1"/>
                </a:solidFill>
                <a:latin typeface="Arial" charset="0"/>
              </a:defRPr>
            </a:lvl6pPr>
            <a:lvl7pPr marL="2924175" indent="-222250" algn="ctr" defTabSz="882650" eaLnBrk="0" fontAlgn="base" hangingPunct="0">
              <a:lnSpc>
                <a:spcPct val="90000"/>
              </a:lnSpc>
              <a:spcBef>
                <a:spcPct val="0"/>
              </a:spcBef>
              <a:spcAft>
                <a:spcPct val="0"/>
              </a:spcAft>
              <a:defRPr sz="2400">
                <a:solidFill>
                  <a:schemeClr val="tx1"/>
                </a:solidFill>
                <a:latin typeface="Arial" charset="0"/>
              </a:defRPr>
            </a:lvl7pPr>
            <a:lvl8pPr marL="3381375" indent="-222250" algn="ctr" defTabSz="882650" eaLnBrk="0" fontAlgn="base" hangingPunct="0">
              <a:lnSpc>
                <a:spcPct val="90000"/>
              </a:lnSpc>
              <a:spcBef>
                <a:spcPct val="0"/>
              </a:spcBef>
              <a:spcAft>
                <a:spcPct val="0"/>
              </a:spcAft>
              <a:defRPr sz="2400">
                <a:solidFill>
                  <a:schemeClr val="tx1"/>
                </a:solidFill>
                <a:latin typeface="Arial" charset="0"/>
              </a:defRPr>
            </a:lvl8pPr>
            <a:lvl9pPr marL="3838575" indent="-222250" algn="ctr" defTabSz="882650" eaLnBrk="0" fontAlgn="base" hangingPunct="0">
              <a:lnSpc>
                <a:spcPct val="90000"/>
              </a:lnSpc>
              <a:spcBef>
                <a:spcPct val="0"/>
              </a:spcBef>
              <a:spcAft>
                <a:spcPct val="0"/>
              </a:spcAft>
              <a:defRPr sz="2400">
                <a:solidFill>
                  <a:schemeClr val="tx1"/>
                </a:solidFill>
                <a:latin typeface="Arial" charset="0"/>
              </a:defRPr>
            </a:lvl9pPr>
          </a:lstStyle>
          <a:p>
            <a:fld id="{99470662-2A6C-4C51-9B3B-17DB6EFD3236}" type="slidenum">
              <a:rPr lang="en-US" altLang="en-US" sz="800" smtClean="0"/>
              <a:pPr/>
              <a:t>81</a:t>
            </a:fld>
            <a:endParaRPr lang="es-ES" altLang="en-US" sz="800" dirty="0"/>
          </a:p>
        </p:txBody>
      </p:sp>
      <p:sp>
        <p:nvSpPr>
          <p:cNvPr id="122883" name="Rectangle 2"/>
          <p:cNvSpPr>
            <a:spLocks noGrp="1" noRot="1" noChangeAspect="1" noChangeArrowheads="1" noTextEdit="1"/>
          </p:cNvSpPr>
          <p:nvPr>
            <p:ph type="sldImg"/>
          </p:nvPr>
        </p:nvSpPr>
        <p:spPr>
          <a:ln/>
        </p:spPr>
      </p:sp>
      <p:sp>
        <p:nvSpPr>
          <p:cNvPr id="1228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s-ES" sz="1200" b="0" dirty="0"/>
              <a:t>8.4: Resumen</a:t>
            </a:r>
            <a:endParaRPr lang="es-ES" dirty="0"/>
          </a:p>
          <a:p>
            <a:pPr>
              <a:buFontTx/>
              <a:buNone/>
            </a:pPr>
            <a:r>
              <a:rPr lang="es-ES" sz="1200" b="0" dirty="0"/>
              <a:t>8.4.1</a:t>
            </a:r>
            <a:r>
              <a:rPr lang="es-ES"/>
              <a:t> </a:t>
            </a:r>
            <a:r>
              <a:rPr lang="es-ES" sz="1200" b="0" dirty="0"/>
              <a:t>– Conclusión</a:t>
            </a:r>
          </a:p>
          <a:p>
            <a:pPr>
              <a:buFontTx/>
              <a:buNone/>
            </a:pPr>
            <a:r>
              <a:rPr lang="es-ES" sz="1200" b="0" dirty="0"/>
              <a:t>8.4.1.2 Packet Tracer: desafío de integración de habilidades</a:t>
            </a:r>
            <a:endParaRPr lang="es-ES" b="0" dirty="0"/>
          </a:p>
        </p:txBody>
      </p:sp>
    </p:spTree>
    <p:extLst>
      <p:ext uri="{BB962C8B-B14F-4D97-AF65-F5344CB8AC3E}">
        <p14:creationId xmlns:p14="http://schemas.microsoft.com/office/powerpoint/2010/main" val="88348790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82</a:t>
            </a:fld>
            <a:endParaRPr lang="es-ES" sz="800" dirty="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s-ES"/>
              <a:t>8.4: Resumen</a:t>
            </a:r>
          </a:p>
          <a:p>
            <a:r>
              <a:rPr lang="es-ES"/>
              <a:t>8.4.1 – </a:t>
            </a:r>
            <a:r>
              <a:rPr lang="es-ES" sz="1200" b="0" i="0" kern="1200" dirty="0">
                <a:solidFill>
                  <a:schemeClr val="tx1"/>
                </a:solidFill>
                <a:effectLst/>
                <a:latin typeface="+mn-lt"/>
              </a:rPr>
              <a:t>Conclusión </a:t>
            </a:r>
            <a:r>
              <a:rPr lang="en-US" sz="1200" b="0" i="0" kern="1200" dirty="0">
                <a:solidFill>
                  <a:schemeClr val="tx1"/>
                </a:solidFill>
                <a:effectLst/>
                <a:latin typeface="+mn-lt"/>
              </a:rPr>
              <a:t>	</a:t>
            </a:r>
            <a:endParaRPr lang="es-ES" dirty="0"/>
          </a:p>
          <a:p>
            <a:endParaRPr lang="es-ES" dirty="0"/>
          </a:p>
        </p:txBody>
      </p:sp>
    </p:spTree>
    <p:extLst>
      <p:ext uri="{BB962C8B-B14F-4D97-AF65-F5344CB8AC3E}">
        <p14:creationId xmlns:p14="http://schemas.microsoft.com/office/powerpoint/2010/main" val="2423798195"/>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6C92755B-29FD-8743-9094-C0E3A734D22E}" type="slidenum">
              <a:rPr lang="en-US" sz="800"/>
              <a:pPr/>
              <a:t>83</a:t>
            </a:fld>
            <a:endParaRPr lang="es-ES" sz="800" dirty="0"/>
          </a:p>
        </p:txBody>
      </p:sp>
      <p:sp>
        <p:nvSpPr>
          <p:cNvPr id="57346" name="Rectangle 2"/>
          <p:cNvSpPr>
            <a:spLocks noGrp="1" noRot="1" noChangeAspect="1" noChangeArrowheads="1" noTextEdit="1"/>
          </p:cNvSpPr>
          <p:nvPr>
            <p:ph type="sldImg"/>
          </p:nvPr>
        </p:nvSpPr>
        <p:spPr>
          <a:ln/>
        </p:spPr>
      </p:sp>
      <p:sp>
        <p:nvSpPr>
          <p:cNvPr id="573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s-ES" dirty="0">
                <a:latin typeface="Arial" charset="0"/>
              </a:rPr>
              <a:t>Módulo 8 – Nuevos términos y comandos</a:t>
            </a:r>
            <a:endParaRPr lang="es-ES" dirty="0"/>
          </a:p>
        </p:txBody>
      </p:sp>
    </p:spTree>
    <p:extLst>
      <p:ext uri="{BB962C8B-B14F-4D97-AF65-F5344CB8AC3E}">
        <p14:creationId xmlns:p14="http://schemas.microsoft.com/office/powerpoint/2010/main" val="159997671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6C92755B-29FD-8743-9094-C0E3A734D22E}" type="slidenum">
              <a:rPr lang="en-US" sz="800"/>
              <a:pPr/>
              <a:t>84</a:t>
            </a:fld>
            <a:endParaRPr lang="es-ES" sz="800" dirty="0"/>
          </a:p>
        </p:txBody>
      </p:sp>
      <p:sp>
        <p:nvSpPr>
          <p:cNvPr id="57346" name="Rectangle 2"/>
          <p:cNvSpPr>
            <a:spLocks noGrp="1" noRot="1" noChangeAspect="1" noChangeArrowheads="1" noTextEdit="1"/>
          </p:cNvSpPr>
          <p:nvPr>
            <p:ph type="sldImg"/>
          </p:nvPr>
        </p:nvSpPr>
        <p:spPr>
          <a:ln/>
        </p:spPr>
      </p:sp>
      <p:sp>
        <p:nvSpPr>
          <p:cNvPr id="573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s-ES" dirty="0">
                <a:latin typeface="Arial" charset="0"/>
              </a:rPr>
              <a:t>Módulo 8: Nuevos términos y comandos (cont.)</a:t>
            </a:r>
            <a:endParaRPr lang="es-ES" dirty="0"/>
          </a:p>
        </p:txBody>
      </p:sp>
    </p:spTree>
    <p:extLst>
      <p:ext uri="{BB962C8B-B14F-4D97-AF65-F5344CB8AC3E}">
        <p14:creationId xmlns:p14="http://schemas.microsoft.com/office/powerpoint/2010/main" val="5200021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7391C207-9349-46D5-9D89-8ADDA5014D1F}" type="slidenum">
              <a:rPr lang="en-US" sz="800" b="0"/>
              <a:pPr algn="r"/>
              <a:t>9</a:t>
            </a:fld>
            <a:endParaRPr lang="es-ES" sz="800" b="0" dirty="0"/>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a:p>
        </p:txBody>
      </p:sp>
    </p:spTree>
    <p:extLst>
      <p:ext uri="{BB962C8B-B14F-4D97-AF65-F5344CB8AC3E}">
        <p14:creationId xmlns:p14="http://schemas.microsoft.com/office/powerpoint/2010/main" val="256057978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3_Title Slide-animated gradient">
    <p:bg>
      <p:bgPr>
        <a:solidFill>
          <a:schemeClr val="accent5"/>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5"/>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dirty="0"/>
              <a:t>Click to edit Master subtitle style</a:t>
            </a:r>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bg2"/>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dirty="0"/>
              <a:t>Click to edit Master text styles</a:t>
            </a:r>
          </a:p>
        </p:txBody>
      </p:sp>
      <p:sp>
        <p:nvSpPr>
          <p:cNvPr id="2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rgbClr val="38C6F4"/>
                </a:solidFill>
                <a:latin typeface="+mj-lt"/>
                <a:cs typeface="CiscoSans Thin"/>
              </a:defRPr>
            </a:lvl1pPr>
          </a:lstStyle>
          <a:p>
            <a:r>
              <a:rPr lang="en-US" dirty="0"/>
              <a:t>Click to edit Master title style</a:t>
            </a:r>
          </a:p>
        </p:txBody>
      </p:sp>
      <p:grpSp>
        <p:nvGrpSpPr>
          <p:cNvPr id="6" name="Group 4"/>
          <p:cNvGrpSpPr>
            <a:grpSpLocks noChangeAspect="1"/>
          </p:cNvGrpSpPr>
          <p:nvPr userDrawn="1"/>
        </p:nvGrpSpPr>
        <p:grpSpPr bwMode="auto">
          <a:xfrm>
            <a:off x="492125" y="395288"/>
            <a:ext cx="796924" cy="423863"/>
            <a:chOff x="310" y="249"/>
            <a:chExt cx="502" cy="267"/>
          </a:xfrm>
          <a:solidFill>
            <a:schemeClr val="accent5"/>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086725553"/>
      </p:ext>
    </p:extLst>
  </p:cSld>
  <p:clrMapOvr>
    <a:masterClrMapping/>
  </p:clrMapOvr>
  <p:transition spd="slow">
    <p:wipe/>
  </p:transition>
  <p:extLst>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1_Closing Slide">
    <p:bg>
      <p:bgPr>
        <a:solidFill>
          <a:schemeClr val="accent5"/>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1"/>
            <a:ext cx="9143999" cy="5165874"/>
          </a:xfrm>
          <a:prstGeom prst="rect">
            <a:avLst/>
          </a:prstGeom>
        </p:spPr>
      </p:pic>
      <p:grpSp>
        <p:nvGrpSpPr>
          <p:cNvPr id="4" name="Group 4"/>
          <p:cNvGrpSpPr>
            <a:grpSpLocks noChangeAspect="1"/>
          </p:cNvGrpSpPr>
          <p:nvPr userDrawn="1"/>
        </p:nvGrpSpPr>
        <p:grpSpPr bwMode="auto">
          <a:xfrm>
            <a:off x="3746294" y="2129856"/>
            <a:ext cx="1617944" cy="860542"/>
            <a:chOff x="310" y="249"/>
            <a:chExt cx="502" cy="267"/>
          </a:xfrm>
          <a:solidFill>
            <a:schemeClr val="accent5"/>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198843304"/>
      </p:ext>
    </p:extLst>
  </p:cSld>
  <p:clrMapOvr>
    <a:masterClrMapping/>
  </p:clrMapOvr>
  <p:transition spd="slow">
    <p:wip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Closing Slide">
    <p:bg>
      <p:bgPr>
        <a:solidFill>
          <a:schemeClr val="accent5"/>
        </a:solidFill>
        <a:effectLst/>
      </p:bgPr>
    </p:bg>
    <p:spTree>
      <p:nvGrpSpPr>
        <p:cNvPr id="1" name=""/>
        <p:cNvGrpSpPr/>
        <p:nvPr/>
      </p:nvGrpSpPr>
      <p:grpSpPr>
        <a:xfrm>
          <a:off x="0" y="0"/>
          <a:ext cx="0" cy="0"/>
          <a:chOff x="0" y="0"/>
          <a:chExt cx="0" cy="0"/>
        </a:xfrm>
      </p:grpSpPr>
      <p:sp>
        <p:nvSpPr>
          <p:cNvPr id="3" name="Rectangle 2"/>
          <p:cNvSpPr/>
          <p:nvPr userDrawn="1"/>
        </p:nvSpPr>
        <p:spPr>
          <a:xfrm>
            <a:off x="0" y="0"/>
            <a:ext cx="9144000" cy="5143500"/>
          </a:xfrm>
          <a:prstGeom prst="rect">
            <a:avLst/>
          </a:prstGeom>
          <a:solidFill>
            <a:srgbClr val="00394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 name="Group 4"/>
          <p:cNvGrpSpPr>
            <a:grpSpLocks noChangeAspect="1"/>
          </p:cNvGrpSpPr>
          <p:nvPr userDrawn="1"/>
        </p:nvGrpSpPr>
        <p:grpSpPr bwMode="auto">
          <a:xfrm>
            <a:off x="3746294" y="2129856"/>
            <a:ext cx="1617944" cy="860542"/>
            <a:chOff x="310" y="249"/>
            <a:chExt cx="502" cy="267"/>
          </a:xfrm>
          <a:solidFill>
            <a:schemeClr val="accent5"/>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47974899"/>
      </p:ext>
    </p:extLst>
  </p:cSld>
  <p:clrMapOvr>
    <a:masterClrMapping/>
  </p:clrMapOvr>
  <p:transition spd="slow">
    <p:wip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3_Closing Slide">
    <p:bg>
      <p:bgPr>
        <a:solidFill>
          <a:schemeClr val="accent5"/>
        </a:solidFill>
        <a:effectLst/>
      </p:bgPr>
    </p:bg>
    <p:spTree>
      <p:nvGrpSpPr>
        <p:cNvPr id="1" name=""/>
        <p:cNvGrpSpPr/>
        <p:nvPr/>
      </p:nvGrpSpPr>
      <p:grpSpPr>
        <a:xfrm>
          <a:off x="0" y="0"/>
          <a:ext cx="0" cy="0"/>
          <a:chOff x="0" y="0"/>
          <a:chExt cx="0" cy="0"/>
        </a:xfrm>
      </p:grpSpPr>
      <p:grpSp>
        <p:nvGrpSpPr>
          <p:cNvPr id="4" name="Group 4"/>
          <p:cNvGrpSpPr>
            <a:grpSpLocks noChangeAspect="1"/>
          </p:cNvGrpSpPr>
          <p:nvPr userDrawn="1"/>
        </p:nvGrpSpPr>
        <p:grpSpPr bwMode="auto">
          <a:xfrm>
            <a:off x="3746294" y="2129856"/>
            <a:ext cx="1617944" cy="860542"/>
            <a:chOff x="310" y="249"/>
            <a:chExt cx="502" cy="267"/>
          </a:xfrm>
          <a:solidFill>
            <a:schemeClr val="accent1">
              <a:lumMod val="75000"/>
            </a:schemeClr>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851544963"/>
      </p:ext>
    </p:extLst>
  </p:cSld>
  <p:clrMapOvr>
    <a:masterClrMapping/>
  </p:clrMapOvr>
  <p:transition spd="slow">
    <p:wip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Slide Number Placeholder 6"/>
          <p:cNvSpPr>
            <a:spLocks noGrp="1"/>
          </p:cNvSpPr>
          <p:nvPr>
            <p:ph type="sldNum" sz="quarter" idx="4"/>
          </p:nvPr>
        </p:nvSpPr>
        <p:spPr>
          <a:xfrm>
            <a:off x="8473441" y="4954263"/>
            <a:ext cx="676910" cy="189238"/>
          </a:xfrm>
          <a:prstGeom prst="rect">
            <a:avLst/>
          </a:prstGeom>
        </p:spPr>
        <p:txBody>
          <a:bodyPr vert="horz" lIns="91440" tIns="45720" rIns="91440" bIns="45720" rtlCol="0" anchor="ctr"/>
          <a:lstStyle>
            <a:lvl1pPr algn="r">
              <a:defRPr sz="525">
                <a:solidFill>
                  <a:schemeClr val="tx2"/>
                </a:solidFill>
              </a:defRPr>
            </a:lvl1pPr>
          </a:lstStyle>
          <a:p>
            <a:pPr defTabSz="385763">
              <a:defRPr/>
            </a:pPr>
            <a:fld id="{2F5CCB13-0A32-4557-88E9-079F0C330695}" type="slidenum">
              <a:rPr lang="en-US" kern="0" smtClean="0">
                <a:solidFill>
                  <a:srgbClr val="595959"/>
                </a:solidFill>
              </a:rPr>
              <a:pPr defTabSz="385763">
                <a:defRPr/>
              </a:pPr>
              <a:t>‹Nº›</a:t>
            </a:fld>
            <a:endParaRPr lang="en-US" kern="0" dirty="0">
              <a:solidFill>
                <a:srgbClr val="595959"/>
              </a:solidFill>
            </a:endParaRPr>
          </a:p>
        </p:txBody>
      </p:sp>
      <p:sp>
        <p:nvSpPr>
          <p:cNvPr id="5" name="Rectangle 3"/>
          <p:cNvSpPr>
            <a:spLocks noGrp="1" noChangeArrowheads="1"/>
          </p:cNvSpPr>
          <p:nvPr>
            <p:ph idx="1"/>
          </p:nvPr>
        </p:nvSpPr>
        <p:spPr bwMode="auto">
          <a:xfrm>
            <a:off x="144065" y="798944"/>
            <a:ext cx="8853286" cy="4155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nSpc>
                <a:spcPct val="100000"/>
              </a:lnSpc>
              <a:spcBef>
                <a:spcPts val="600"/>
              </a:spcBef>
              <a:spcAft>
                <a:spcPts val="600"/>
              </a:spcAft>
              <a:buFont typeface="Wingdings" panose="05000000000000000000" pitchFamily="2" charset="2"/>
              <a:buChar char="§"/>
              <a:defRPr>
                <a:solidFill>
                  <a:srgbClr val="000000"/>
                </a:solidFill>
              </a:defRPr>
            </a:lvl1pPr>
            <a:lvl2pPr>
              <a:lnSpc>
                <a:spcPct val="100000"/>
              </a:lnSpc>
              <a:spcBef>
                <a:spcPts val="300"/>
              </a:spcBef>
              <a:spcAft>
                <a:spcPts val="300"/>
              </a:spcAft>
              <a:defRPr>
                <a:solidFill>
                  <a:srgbClr val="000000"/>
                </a:solidFill>
              </a:defRPr>
            </a:lvl2pPr>
            <a:lvl3pPr>
              <a:lnSpc>
                <a:spcPct val="100000"/>
              </a:lnSpc>
              <a:spcBef>
                <a:spcPts val="300"/>
              </a:spcBef>
              <a:spcAft>
                <a:spcPts val="300"/>
              </a:spcAft>
              <a:defRPr>
                <a:solidFill>
                  <a:srgbClr val="000000"/>
                </a:solidFill>
              </a:defRPr>
            </a:lvl3pPr>
            <a:lvl4pPr>
              <a:lnSpc>
                <a:spcPct val="100000"/>
              </a:lnSpc>
              <a:spcBef>
                <a:spcPts val="300"/>
              </a:spcBef>
              <a:spcAft>
                <a:spcPts val="300"/>
              </a:spcAft>
              <a:defRPr>
                <a:solidFill>
                  <a:srgbClr val="000000"/>
                </a:solidFill>
              </a:defRPr>
            </a:lvl4pPr>
          </a:lstStyle>
          <a:p>
            <a:pPr lvl="0"/>
            <a:r>
              <a:rPr lang="en-US" dirty="0">
                <a:sym typeface="Arial" pitchFamily="34" charset="0"/>
              </a:rPr>
              <a:t>Click to edit Master text styles</a:t>
            </a:r>
          </a:p>
          <a:p>
            <a:pPr lvl="1"/>
            <a:r>
              <a:rPr lang="en-US" dirty="0">
                <a:sym typeface="Arial" pitchFamily="34" charset="0"/>
              </a:rPr>
              <a:t>Second level</a:t>
            </a:r>
          </a:p>
          <a:p>
            <a:pPr lvl="2"/>
            <a:r>
              <a:rPr lang="en-US" dirty="0">
                <a:sym typeface="Arial" pitchFamily="34" charset="0"/>
              </a:rPr>
              <a:t>Third level</a:t>
            </a:r>
          </a:p>
          <a:p>
            <a:pPr lvl="3"/>
            <a:r>
              <a:rPr lang="en-US" dirty="0">
                <a:sym typeface="Arial" pitchFamily="34" charset="0"/>
              </a:rPr>
              <a:t>Fourth level</a:t>
            </a:r>
          </a:p>
        </p:txBody>
      </p:sp>
      <p:sp>
        <p:nvSpPr>
          <p:cNvPr id="6" name="Rectangle 2"/>
          <p:cNvSpPr>
            <a:spLocks noGrp="1" noChangeArrowheads="1"/>
          </p:cNvSpPr>
          <p:nvPr>
            <p:ph type="title"/>
          </p:nvPr>
        </p:nvSpPr>
        <p:spPr bwMode="auto">
          <a:xfrm>
            <a:off x="1" y="41393"/>
            <a:ext cx="9144000" cy="757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nSpc>
                <a:spcPct val="100000"/>
              </a:lnSpc>
              <a:defRPr sz="2400"/>
            </a:lvl1pPr>
          </a:lstStyle>
          <a:p>
            <a:pPr lvl="0"/>
            <a:r>
              <a:rPr lang="en-US" dirty="0">
                <a:sym typeface="Arial" pitchFamily="34" charset="0"/>
              </a:rPr>
              <a:t>Click to edit Master title style</a:t>
            </a:r>
          </a:p>
        </p:txBody>
      </p:sp>
    </p:spTree>
    <p:extLst>
      <p:ext uri="{BB962C8B-B14F-4D97-AF65-F5344CB8AC3E}">
        <p14:creationId xmlns:p14="http://schemas.microsoft.com/office/powerpoint/2010/main" val="2257996623"/>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992501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5_Title Slide-animated gradient">
    <p:bg>
      <p:bgPr>
        <a:solidFill>
          <a:schemeClr val="accent5"/>
        </a:solidFill>
        <a:effectLst/>
      </p:bgPr>
    </p:bg>
    <p:spTree>
      <p:nvGrpSpPr>
        <p:cNvPr id="1" name=""/>
        <p:cNvGrpSpPr/>
        <p:nvPr/>
      </p:nvGrpSpPr>
      <p:grpSpPr>
        <a:xfrm>
          <a:off x="0" y="0"/>
          <a:ext cx="0" cy="0"/>
          <a:chOff x="0" y="0"/>
          <a:chExt cx="0" cy="0"/>
        </a:xfrm>
      </p:grpSpPr>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1"/>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dirty="0"/>
              <a:t>Click to edit Master subtitle style</a:t>
            </a:r>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1"/>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1"/>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grpSp>
        <p:nvGrpSpPr>
          <p:cNvPr id="6" name="Group 4"/>
          <p:cNvGrpSpPr>
            <a:grpSpLocks noChangeAspect="1"/>
          </p:cNvGrpSpPr>
          <p:nvPr userDrawn="1"/>
        </p:nvGrpSpPr>
        <p:grpSpPr bwMode="auto">
          <a:xfrm>
            <a:off x="492125" y="395288"/>
            <a:ext cx="796924" cy="423863"/>
            <a:chOff x="310" y="249"/>
            <a:chExt cx="502" cy="267"/>
          </a:xfrm>
          <a:solidFill>
            <a:srgbClr val="004C69"/>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accent1"/>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dirty="0"/>
              <a:t>Click to edit Master text styles</a:t>
            </a:r>
          </a:p>
        </p:txBody>
      </p:sp>
      <p:sp>
        <p:nvSpPr>
          <p:cNvPr id="3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chemeClr val="accent1"/>
                </a:solidFill>
                <a:latin typeface="+mj-lt"/>
                <a:cs typeface="CiscoSans Thin"/>
              </a:defRPr>
            </a:lvl1pPr>
          </a:lstStyle>
          <a:p>
            <a:r>
              <a:rPr lang="en-US" dirty="0"/>
              <a:t>Click to edit Master title style</a:t>
            </a:r>
          </a:p>
        </p:txBody>
      </p:sp>
    </p:spTree>
    <p:extLst>
      <p:ext uri="{BB962C8B-B14F-4D97-AF65-F5344CB8AC3E}">
        <p14:creationId xmlns:p14="http://schemas.microsoft.com/office/powerpoint/2010/main" val="3653042546"/>
      </p:ext>
    </p:extLst>
  </p:cSld>
  <p:clrMapOvr>
    <a:masterClrMapping/>
  </p:clrMapOvr>
  <p:transition spd="slow">
    <p:wipe/>
  </p:transition>
  <p:extLst>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6_Title Slide-animated gradient">
    <p:bg>
      <p:bgPr>
        <a:solidFill>
          <a:schemeClr val="accent5"/>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91440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5"/>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dirty="0"/>
              <a:t>Click to edit Master subtitle style</a:t>
            </a:r>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grpSp>
        <p:nvGrpSpPr>
          <p:cNvPr id="6" name="Group 4"/>
          <p:cNvGrpSpPr>
            <a:grpSpLocks noChangeAspect="1"/>
          </p:cNvGrpSpPr>
          <p:nvPr userDrawn="1"/>
        </p:nvGrpSpPr>
        <p:grpSpPr bwMode="auto">
          <a:xfrm>
            <a:off x="492125" y="395288"/>
            <a:ext cx="796924" cy="423863"/>
            <a:chOff x="310" y="249"/>
            <a:chExt cx="502" cy="267"/>
          </a:xfrm>
          <a:solidFill>
            <a:schemeClr val="accent5"/>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bg2"/>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dirty="0"/>
              <a:t>Click to edit Master text styles</a:t>
            </a:r>
          </a:p>
        </p:txBody>
      </p:sp>
      <p:sp>
        <p:nvSpPr>
          <p:cNvPr id="3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rgbClr val="38C6F4"/>
                </a:solidFill>
                <a:latin typeface="+mj-lt"/>
                <a:cs typeface="CiscoSans Thin"/>
              </a:defRPr>
            </a:lvl1pPr>
          </a:lstStyle>
          <a:p>
            <a:r>
              <a:rPr lang="en-US" dirty="0"/>
              <a:t>Click to edit Master title style</a:t>
            </a:r>
          </a:p>
        </p:txBody>
      </p:sp>
    </p:spTree>
    <p:extLst>
      <p:ext uri="{BB962C8B-B14F-4D97-AF65-F5344CB8AC3E}">
        <p14:creationId xmlns:p14="http://schemas.microsoft.com/office/powerpoint/2010/main" val="1974617842"/>
      </p:ext>
    </p:extLst>
  </p:cSld>
  <p:clrMapOvr>
    <a:masterClrMapping/>
  </p:clrMapOvr>
  <p:transition spd="slow">
    <p:wipe/>
  </p:transition>
  <p:extLst>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3_Segue">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0"/>
            <a:ext cx="9144000" cy="5143499"/>
          </a:xfrm>
          <a:prstGeom prst="rect">
            <a:avLst/>
          </a:prstGeom>
          <a:solidFill>
            <a:srgbClr val="00394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1"/>
          <p:cNvSpPr>
            <a:spLocks noGrp="1"/>
          </p:cNvSpPr>
          <p:nvPr>
            <p:ph type="ctrTitle"/>
          </p:nvPr>
        </p:nvSpPr>
        <p:spPr>
          <a:xfrm>
            <a:off x="416425" y="915409"/>
            <a:ext cx="7598042" cy="2569946"/>
          </a:xfrm>
          <a:prstGeom prst="rect">
            <a:avLst/>
          </a:prstGeom>
        </p:spPr>
        <p:txBody>
          <a:bodyPr anchor="b">
            <a:noAutofit/>
          </a:bodyPr>
          <a:lstStyle>
            <a:lvl1pPr marL="0" indent="0" algn="l">
              <a:lnSpc>
                <a:spcPct val="90000"/>
              </a:lnSpc>
              <a:buFont typeface="Arial" panose="020B0604020202020204" pitchFamily="34" charset="0"/>
              <a:buNone/>
              <a:defRPr sz="4600" b="0" i="0" spc="0" baseline="0">
                <a:solidFill>
                  <a:schemeClr val="accent5"/>
                </a:solidFill>
                <a:latin typeface="+mj-lt"/>
                <a:cs typeface="CiscoSans Thin"/>
              </a:defRPr>
            </a:lvl1pPr>
          </a:lstStyle>
          <a:p>
            <a:r>
              <a:rPr lang="en-US" dirty="0"/>
              <a:t>Click to edit Master title style</a:t>
            </a:r>
          </a:p>
        </p:txBody>
      </p:sp>
      <p:sp>
        <p:nvSpPr>
          <p:cNvPr id="8" name="Rectangle 7"/>
          <p:cNvSpPr>
            <a:spLocks noChangeArrowheads="1"/>
          </p:cNvSpPr>
          <p:nvPr userDrawn="1"/>
        </p:nvSpPr>
        <p:spPr bwMode="ltGray">
          <a:xfrm>
            <a:off x="8515707" y="4742907"/>
            <a:ext cx="218414" cy="154518"/>
          </a:xfrm>
          <a:prstGeom prst="rect">
            <a:avLst/>
          </a:prstGeom>
          <a:noFill/>
          <a:ln w="9525" algn="ctr">
            <a:noFill/>
            <a:miter lim="800000"/>
            <a:headEnd/>
            <a:tailEnd/>
          </a:ln>
          <a:effectLst/>
        </p:spPr>
        <p:txBody>
          <a:bodyPr wrap="none" lIns="61586" tIns="30792" rIns="61586" bIns="30792" anchor="b">
            <a:spAutoFit/>
          </a:bodyPr>
          <a:lstStyle/>
          <a:p>
            <a:pPr algn="r" defTabSz="610744" fontAlgn="auto">
              <a:spcBef>
                <a:spcPts val="0"/>
              </a:spcBef>
              <a:spcAft>
                <a:spcPts val="0"/>
              </a:spcAft>
              <a:defRPr/>
            </a:pPr>
            <a:fld id="{6A1E46DC-7EF6-4EA2-B285-14272867D133}" type="slidenum">
              <a:rPr lang="en-US" sz="600">
                <a:solidFill>
                  <a:schemeClr val="accent5">
                    <a:lumMod val="50000"/>
                  </a:schemeClr>
                </a:solidFill>
                <a:latin typeface="+mn-lt"/>
                <a:ea typeface="+mn-ea"/>
                <a:cs typeface="CiscoSans Thin"/>
              </a:rPr>
              <a:pPr algn="r" defTabSz="610744" fontAlgn="auto">
                <a:spcBef>
                  <a:spcPts val="0"/>
                </a:spcBef>
                <a:spcAft>
                  <a:spcPts val="0"/>
                </a:spcAft>
                <a:defRPr/>
              </a:pPr>
              <a:t>‹Nº›</a:t>
            </a:fld>
            <a:endParaRPr lang="es-ES" sz="600" dirty="0">
              <a:solidFill>
                <a:schemeClr val="accent5">
                  <a:lumMod val="50000"/>
                </a:schemeClr>
              </a:solidFill>
              <a:latin typeface="+mn-lt"/>
              <a:ea typeface="+mn-ea"/>
              <a:cs typeface="CiscoSans Thin"/>
            </a:endParaRPr>
          </a:p>
        </p:txBody>
      </p:sp>
      <p:grpSp>
        <p:nvGrpSpPr>
          <p:cNvPr id="11" name="Group 4"/>
          <p:cNvGrpSpPr>
            <a:grpSpLocks noChangeAspect="1"/>
          </p:cNvGrpSpPr>
          <p:nvPr userDrawn="1"/>
        </p:nvGrpSpPr>
        <p:grpSpPr bwMode="auto">
          <a:xfrm>
            <a:off x="508039" y="4715197"/>
            <a:ext cx="340257" cy="180974"/>
            <a:chOff x="310" y="249"/>
            <a:chExt cx="502" cy="267"/>
          </a:xfrm>
          <a:solidFill>
            <a:srgbClr val="086D8E"/>
          </a:solidFill>
        </p:grpSpPr>
        <p:sp>
          <p:nvSpPr>
            <p:cNvPr id="12"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6" name="Rectangle 4"/>
          <p:cNvSpPr>
            <a:spLocks noChangeArrowheads="1"/>
          </p:cNvSpPr>
          <p:nvPr userDrawn="1"/>
        </p:nvSpPr>
        <p:spPr bwMode="ltGray">
          <a:xfrm>
            <a:off x="4872537" y="4741653"/>
            <a:ext cx="3652989" cy="154518"/>
          </a:xfrm>
          <a:prstGeom prst="rect">
            <a:avLst/>
          </a:prstGeom>
          <a:noFill/>
          <a:ln w="9525">
            <a:noFill/>
            <a:miter lim="800000"/>
            <a:headEnd/>
            <a:tailEnd/>
          </a:ln>
          <a:effectLst/>
        </p:spPr>
        <p:txBody>
          <a:bodyPr wrap="square" lIns="61586" tIns="30792" rIns="61586" bIns="30792" anchor="b">
            <a:spAutoFit/>
          </a:bodyPr>
          <a:lstStyle/>
          <a:p>
            <a:pPr algn="l" defTabSz="610744" rtl="0" fontAlgn="auto">
              <a:spcBef>
                <a:spcPts val="0"/>
              </a:spcBef>
              <a:spcAft>
                <a:spcPts val="0"/>
              </a:spcAft>
              <a:defRPr/>
            </a:pPr>
            <a:r>
              <a:rPr lang="es-ES" sz="600" kern="1200" dirty="0">
                <a:solidFill>
                  <a:schemeClr val="accent5">
                    <a:lumMod val="50000"/>
                  </a:schemeClr>
                </a:solidFill>
                <a:latin typeface="+mn-lt"/>
                <a:ea typeface="ＭＳ Ｐゴシック" pitchFamily="34" charset="-128"/>
                <a:cs typeface="+mn-cs"/>
              </a:rPr>
              <a:t>© 2016 Cisco y/o sus filiales. Todos los derechos reservados. Información confidencial de Cisco.</a:t>
            </a:r>
          </a:p>
        </p:txBody>
      </p:sp>
    </p:spTree>
    <p:extLst>
      <p:ext uri="{BB962C8B-B14F-4D97-AF65-F5344CB8AC3E}">
        <p14:creationId xmlns:p14="http://schemas.microsoft.com/office/powerpoint/2010/main" val="1890854121"/>
      </p:ext>
    </p:extLst>
  </p:cSld>
  <p:clrMapOvr>
    <a:masterClrMapping/>
  </p:clrMapOvr>
  <p:transition spd="slow">
    <p:wip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Multi_Slide">
    <p:spTree>
      <p:nvGrpSpPr>
        <p:cNvPr id="1" name=""/>
        <p:cNvGrpSpPr/>
        <p:nvPr/>
      </p:nvGrpSpPr>
      <p:grpSpPr>
        <a:xfrm>
          <a:off x="0" y="0"/>
          <a:ext cx="0" cy="0"/>
          <a:chOff x="0" y="0"/>
          <a:chExt cx="0" cy="0"/>
        </a:xfrm>
      </p:grpSpPr>
      <p:sp>
        <p:nvSpPr>
          <p:cNvPr id="5" name="Content Placeholder 2"/>
          <p:cNvSpPr>
            <a:spLocks noGrp="1"/>
          </p:cNvSpPr>
          <p:nvPr>
            <p:ph idx="1"/>
          </p:nvPr>
        </p:nvSpPr>
        <p:spPr>
          <a:xfrm>
            <a:off x="474662" y="1347788"/>
            <a:ext cx="8280057" cy="3073946"/>
          </a:xfrm>
          <a:prstGeom prst="rect">
            <a:avLst/>
          </a:prstGeom>
        </p:spPr>
        <p:txBody>
          <a:bodyPr lIns="91420" tIns="45710" rIns="91420" bIns="45710">
            <a:noAutofit/>
          </a:bodyPr>
          <a:lstStyle>
            <a:lvl1pPr marL="285690" marR="0" indent="-285690" algn="ctr" defTabSz="457105" rtl="0" eaLnBrk="1" fontAlgn="auto" latinLnBrk="0" hangingPunct="1">
              <a:lnSpc>
                <a:spcPct val="100000"/>
              </a:lnSpc>
              <a:spcBef>
                <a:spcPct val="20000"/>
              </a:spcBef>
              <a:spcAft>
                <a:spcPts val="0"/>
              </a:spcAft>
              <a:buClrTx/>
              <a:buSzTx/>
              <a:buFont typeface="Arial"/>
              <a:buNone/>
              <a:tabLst/>
              <a:defRPr sz="2000" b="0" i="0" baseline="0">
                <a:solidFill>
                  <a:schemeClr val="bg1"/>
                </a:solidFill>
                <a:latin typeface="+mn-lt"/>
                <a:cs typeface="CiscoSans ExtraLight"/>
              </a:defRPr>
            </a:lvl1pPr>
          </a:lstStyle>
          <a:p>
            <a:pPr lvl="0"/>
            <a:r>
              <a:rPr lang="en-US"/>
              <a:t>Click to edit Master text styles</a:t>
            </a:r>
          </a:p>
        </p:txBody>
      </p:sp>
      <p:sp>
        <p:nvSpPr>
          <p:cNvPr id="4"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rgbClr val="004C69"/>
                </a:solidFill>
              </a:defRPr>
            </a:lvl1pPr>
          </a:lstStyle>
          <a:p>
            <a:pPr lvl="0"/>
            <a:r>
              <a:rPr lang="en-US" dirty="0"/>
              <a:t>Click to edit Master title style</a:t>
            </a:r>
            <a:endParaRPr lang="en-GB" dirty="0"/>
          </a:p>
        </p:txBody>
      </p:sp>
    </p:spTree>
    <p:extLst>
      <p:ext uri="{BB962C8B-B14F-4D97-AF65-F5344CB8AC3E}">
        <p14:creationId xmlns:p14="http://schemas.microsoft.com/office/powerpoint/2010/main" val="542967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2912136"/>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2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dirty="0"/>
              <a:t>Click to edit Master title style</a:t>
            </a:r>
          </a:p>
        </p:txBody>
      </p:sp>
      <p:sp>
        <p:nvSpPr>
          <p:cNvPr id="12" name="Oval 11"/>
          <p:cNvSpPr/>
          <p:nvPr/>
        </p:nvSpPr>
        <p:spPr>
          <a:xfrm>
            <a:off x="575610" y="2552550"/>
            <a:ext cx="698624" cy="698624"/>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solidFill>
                <a:srgbClr val="FFFFFF"/>
              </a:solidFill>
              <a:cs typeface="Arial"/>
            </a:endParaRPr>
          </a:p>
        </p:txBody>
      </p:sp>
      <p:sp>
        <p:nvSpPr>
          <p:cNvPr id="15" name="Oval 14"/>
          <p:cNvSpPr/>
          <p:nvPr/>
        </p:nvSpPr>
        <p:spPr>
          <a:xfrm>
            <a:off x="575610" y="1426607"/>
            <a:ext cx="698624" cy="698624"/>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bg1"/>
              </a:solidFill>
              <a:cs typeface="Arial"/>
            </a:endParaRPr>
          </a:p>
        </p:txBody>
      </p:sp>
      <p:sp>
        <p:nvSpPr>
          <p:cNvPr id="22" name="Oval 21"/>
          <p:cNvSpPr/>
          <p:nvPr/>
        </p:nvSpPr>
        <p:spPr>
          <a:xfrm>
            <a:off x="575610" y="3653093"/>
            <a:ext cx="698624" cy="698624"/>
          </a:xfrm>
          <a:prstGeom prst="ellipse">
            <a:avLst/>
          </a:prstGeom>
          <a:solidFill>
            <a:schemeClr val="accent5"/>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solidFill>
                <a:srgbClr val="049FD9"/>
              </a:solidFill>
              <a:cs typeface="Arial"/>
            </a:endParaRPr>
          </a:p>
        </p:txBody>
      </p:sp>
      <p:sp>
        <p:nvSpPr>
          <p:cNvPr id="24" name="Text Placeholder 17"/>
          <p:cNvSpPr>
            <a:spLocks noGrp="1"/>
          </p:cNvSpPr>
          <p:nvPr>
            <p:ph type="body" sz="quarter" idx="13"/>
          </p:nvPr>
        </p:nvSpPr>
        <p:spPr>
          <a:xfrm>
            <a:off x="1365250" y="1432522"/>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Click to edit Master text styles</a:t>
            </a:r>
          </a:p>
        </p:txBody>
      </p:sp>
      <p:sp>
        <p:nvSpPr>
          <p:cNvPr id="25" name="Text Placeholder 17"/>
          <p:cNvSpPr>
            <a:spLocks noGrp="1"/>
          </p:cNvSpPr>
          <p:nvPr>
            <p:ph type="body" sz="quarter" idx="14"/>
          </p:nvPr>
        </p:nvSpPr>
        <p:spPr>
          <a:xfrm>
            <a:off x="1365250" y="2557793"/>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6" name="Text Placeholder 17"/>
          <p:cNvSpPr>
            <a:spLocks noGrp="1"/>
          </p:cNvSpPr>
          <p:nvPr>
            <p:ph type="body" sz="quarter" idx="15"/>
          </p:nvPr>
        </p:nvSpPr>
        <p:spPr>
          <a:xfrm>
            <a:off x="1365250" y="3653093"/>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8" name="Text Placeholder 17"/>
          <p:cNvSpPr>
            <a:spLocks noGrp="1"/>
          </p:cNvSpPr>
          <p:nvPr>
            <p:ph type="body" sz="quarter" idx="17" hasCustomPrompt="1"/>
          </p:nvPr>
        </p:nvSpPr>
        <p:spPr>
          <a:xfrm>
            <a:off x="575610" y="2552550"/>
            <a:ext cx="698624" cy="693381"/>
          </a:xfrm>
          <a:prstGeom prst="rect">
            <a:avLst/>
          </a:prstGeom>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29" name="Text Placeholder 17"/>
          <p:cNvSpPr>
            <a:spLocks noGrp="1"/>
          </p:cNvSpPr>
          <p:nvPr>
            <p:ph type="body" sz="quarter" idx="18" hasCustomPrompt="1"/>
          </p:nvPr>
        </p:nvSpPr>
        <p:spPr>
          <a:xfrm>
            <a:off x="575611" y="3651140"/>
            <a:ext cx="698624" cy="693381"/>
          </a:xfrm>
          <a:prstGeom prst="rect">
            <a:avLst/>
          </a:prstGeom>
          <a:ln>
            <a:noFill/>
          </a:ln>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13" name="Text Placeholder 17"/>
          <p:cNvSpPr>
            <a:spLocks noGrp="1"/>
          </p:cNvSpPr>
          <p:nvPr>
            <p:ph type="body" sz="quarter" idx="19" hasCustomPrompt="1"/>
          </p:nvPr>
        </p:nvSpPr>
        <p:spPr>
          <a:xfrm>
            <a:off x="575610" y="1427248"/>
            <a:ext cx="698624" cy="693381"/>
          </a:xfrm>
          <a:prstGeom prst="rect">
            <a:avLst/>
          </a:prstGeom>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Tree>
    <p:extLst>
      <p:ext uri="{BB962C8B-B14F-4D97-AF65-F5344CB8AC3E}">
        <p14:creationId xmlns:p14="http://schemas.microsoft.com/office/powerpoint/2010/main" val="3053872667"/>
      </p:ext>
    </p:extLst>
  </p:cSld>
  <p:clrMapOvr>
    <a:masterClrMapping/>
  </p:clrMapOvr>
  <p:transition spd="slow">
    <p:wip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5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dirty="0"/>
              <a:t>Click to edit Master title style</a:t>
            </a:r>
          </a:p>
        </p:txBody>
      </p:sp>
      <p:sp>
        <p:nvSpPr>
          <p:cNvPr id="12" name="Oval 11"/>
          <p:cNvSpPr/>
          <p:nvPr/>
        </p:nvSpPr>
        <p:spPr>
          <a:xfrm>
            <a:off x="575611" y="1979318"/>
            <a:ext cx="464815" cy="464815"/>
          </a:xfrm>
          <a:prstGeom prst="ellipse">
            <a:avLst/>
          </a:prstGeom>
          <a:solidFill>
            <a:srgbClr val="38C6F4"/>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5" name="Oval 14"/>
          <p:cNvSpPr/>
          <p:nvPr/>
        </p:nvSpPr>
        <p:spPr>
          <a:xfrm>
            <a:off x="575610" y="1328927"/>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22" name="Oval 21"/>
          <p:cNvSpPr/>
          <p:nvPr/>
        </p:nvSpPr>
        <p:spPr>
          <a:xfrm>
            <a:off x="575611" y="2627446"/>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24" name="Text Placeholder 17"/>
          <p:cNvSpPr>
            <a:spLocks noGrp="1"/>
          </p:cNvSpPr>
          <p:nvPr>
            <p:ph type="body" sz="quarter" idx="13"/>
          </p:nvPr>
        </p:nvSpPr>
        <p:spPr>
          <a:xfrm>
            <a:off x="1172384" y="1334842"/>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Click to edit Master text styles</a:t>
            </a:r>
          </a:p>
        </p:txBody>
      </p:sp>
      <p:sp>
        <p:nvSpPr>
          <p:cNvPr id="25" name="Text Placeholder 17"/>
          <p:cNvSpPr>
            <a:spLocks noGrp="1"/>
          </p:cNvSpPr>
          <p:nvPr>
            <p:ph type="body" sz="quarter" idx="14"/>
          </p:nvPr>
        </p:nvSpPr>
        <p:spPr>
          <a:xfrm>
            <a:off x="1172385" y="1984561"/>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6" name="Text Placeholder 17"/>
          <p:cNvSpPr>
            <a:spLocks noGrp="1"/>
          </p:cNvSpPr>
          <p:nvPr>
            <p:ph type="body" sz="quarter" idx="15"/>
          </p:nvPr>
        </p:nvSpPr>
        <p:spPr>
          <a:xfrm>
            <a:off x="1172385" y="2627446"/>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7" name="Text Placeholder 17"/>
          <p:cNvSpPr>
            <a:spLocks noGrp="1"/>
          </p:cNvSpPr>
          <p:nvPr>
            <p:ph type="body" sz="quarter" idx="16" hasCustomPrompt="1"/>
          </p:nvPr>
        </p:nvSpPr>
        <p:spPr>
          <a:xfrm>
            <a:off x="575611" y="1327521"/>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
        <p:nvSpPr>
          <p:cNvPr id="28" name="Text Placeholder 17"/>
          <p:cNvSpPr>
            <a:spLocks noGrp="1"/>
          </p:cNvSpPr>
          <p:nvPr>
            <p:ph type="body" sz="quarter" idx="17" hasCustomPrompt="1"/>
          </p:nvPr>
        </p:nvSpPr>
        <p:spPr>
          <a:xfrm>
            <a:off x="575611" y="1979318"/>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29" name="Text Placeholder 17"/>
          <p:cNvSpPr>
            <a:spLocks noGrp="1"/>
          </p:cNvSpPr>
          <p:nvPr>
            <p:ph type="body" sz="quarter" idx="18" hasCustomPrompt="1"/>
          </p:nvPr>
        </p:nvSpPr>
        <p:spPr>
          <a:xfrm>
            <a:off x="575612" y="2625493"/>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13" name="Oval 12"/>
          <p:cNvSpPr/>
          <p:nvPr/>
        </p:nvSpPr>
        <p:spPr>
          <a:xfrm>
            <a:off x="575612" y="3274581"/>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4" name="Text Placeholder 17"/>
          <p:cNvSpPr>
            <a:spLocks noGrp="1"/>
          </p:cNvSpPr>
          <p:nvPr>
            <p:ph type="body" sz="quarter" idx="19"/>
          </p:nvPr>
        </p:nvSpPr>
        <p:spPr>
          <a:xfrm>
            <a:off x="1172386" y="3274581"/>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16" name="Text Placeholder 17"/>
          <p:cNvSpPr>
            <a:spLocks noGrp="1"/>
          </p:cNvSpPr>
          <p:nvPr>
            <p:ph type="body" sz="quarter" idx="20" hasCustomPrompt="1"/>
          </p:nvPr>
        </p:nvSpPr>
        <p:spPr>
          <a:xfrm>
            <a:off x="575613" y="3272628"/>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4</a:t>
            </a:r>
          </a:p>
        </p:txBody>
      </p:sp>
      <p:sp>
        <p:nvSpPr>
          <p:cNvPr id="17" name="Oval 16"/>
          <p:cNvSpPr/>
          <p:nvPr/>
        </p:nvSpPr>
        <p:spPr>
          <a:xfrm>
            <a:off x="575613" y="3921716"/>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8" name="Text Placeholder 17"/>
          <p:cNvSpPr>
            <a:spLocks noGrp="1"/>
          </p:cNvSpPr>
          <p:nvPr>
            <p:ph type="body" sz="quarter" idx="21"/>
          </p:nvPr>
        </p:nvSpPr>
        <p:spPr>
          <a:xfrm>
            <a:off x="1172387" y="3921716"/>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19" name="Text Placeholder 17"/>
          <p:cNvSpPr>
            <a:spLocks noGrp="1"/>
          </p:cNvSpPr>
          <p:nvPr>
            <p:ph type="body" sz="quarter" idx="22" hasCustomPrompt="1"/>
          </p:nvPr>
        </p:nvSpPr>
        <p:spPr>
          <a:xfrm>
            <a:off x="575614" y="3919763"/>
            <a:ext cx="464815" cy="461327"/>
          </a:xfrm>
          <a:prstGeom prst="rect">
            <a:avLst/>
          </a:prstGeom>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5</a:t>
            </a:r>
          </a:p>
        </p:txBody>
      </p:sp>
    </p:spTree>
    <p:extLst>
      <p:ext uri="{BB962C8B-B14F-4D97-AF65-F5344CB8AC3E}">
        <p14:creationId xmlns:p14="http://schemas.microsoft.com/office/powerpoint/2010/main" val="2962125011"/>
      </p:ext>
    </p:extLst>
  </p:cSld>
  <p:clrMapOvr>
    <a:masterClrMapping/>
  </p:clrMapOvr>
  <p:transition spd="slow">
    <p:wip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6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4C69"/>
                </a:solidFill>
              </a:defRPr>
            </a:lvl1pPr>
          </a:lstStyle>
          <a:p>
            <a:r>
              <a:rPr lang="en-US" dirty="0"/>
              <a:t>Click to edit Master title style</a:t>
            </a:r>
          </a:p>
        </p:txBody>
      </p:sp>
      <p:sp>
        <p:nvSpPr>
          <p:cNvPr id="42" name="Oval 41"/>
          <p:cNvSpPr/>
          <p:nvPr/>
        </p:nvSpPr>
        <p:spPr>
          <a:xfrm>
            <a:off x="575611" y="1979318"/>
            <a:ext cx="464815" cy="464815"/>
          </a:xfrm>
          <a:prstGeom prst="ellipse">
            <a:avLst/>
          </a:prstGeom>
          <a:solidFill>
            <a:srgbClr val="38C6F4"/>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43" name="Oval 42"/>
          <p:cNvSpPr/>
          <p:nvPr/>
        </p:nvSpPr>
        <p:spPr>
          <a:xfrm>
            <a:off x="575610" y="1328927"/>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rgbClr val="FFFFFF"/>
              </a:solidFill>
              <a:cs typeface="Arial"/>
            </a:endParaRPr>
          </a:p>
        </p:txBody>
      </p:sp>
      <p:sp>
        <p:nvSpPr>
          <p:cNvPr id="44" name="Oval 43"/>
          <p:cNvSpPr/>
          <p:nvPr/>
        </p:nvSpPr>
        <p:spPr>
          <a:xfrm>
            <a:off x="575611" y="2627446"/>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45" name="Text Placeholder 17"/>
          <p:cNvSpPr>
            <a:spLocks noGrp="1"/>
          </p:cNvSpPr>
          <p:nvPr>
            <p:ph type="body" sz="quarter" idx="13"/>
          </p:nvPr>
        </p:nvSpPr>
        <p:spPr>
          <a:xfrm>
            <a:off x="1172384" y="133484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Click to edit Master text styles</a:t>
            </a:r>
          </a:p>
        </p:txBody>
      </p:sp>
      <p:sp>
        <p:nvSpPr>
          <p:cNvPr id="46" name="Text Placeholder 17"/>
          <p:cNvSpPr>
            <a:spLocks noGrp="1"/>
          </p:cNvSpPr>
          <p:nvPr>
            <p:ph type="body" sz="quarter" idx="14"/>
          </p:nvPr>
        </p:nvSpPr>
        <p:spPr>
          <a:xfrm>
            <a:off x="1172385" y="1984561"/>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7" name="Text Placeholder 17"/>
          <p:cNvSpPr>
            <a:spLocks noGrp="1"/>
          </p:cNvSpPr>
          <p:nvPr>
            <p:ph type="body" sz="quarter" idx="15"/>
          </p:nvPr>
        </p:nvSpPr>
        <p:spPr>
          <a:xfrm>
            <a:off x="1172385" y="2627446"/>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8" name="Text Placeholder 17"/>
          <p:cNvSpPr>
            <a:spLocks noGrp="1"/>
          </p:cNvSpPr>
          <p:nvPr>
            <p:ph type="body" sz="quarter" idx="16" hasCustomPrompt="1"/>
          </p:nvPr>
        </p:nvSpPr>
        <p:spPr>
          <a:xfrm>
            <a:off x="575611" y="1327521"/>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
        <p:nvSpPr>
          <p:cNvPr id="49" name="Text Placeholder 17"/>
          <p:cNvSpPr>
            <a:spLocks noGrp="1"/>
          </p:cNvSpPr>
          <p:nvPr>
            <p:ph type="body" sz="quarter" idx="17" hasCustomPrompt="1"/>
          </p:nvPr>
        </p:nvSpPr>
        <p:spPr>
          <a:xfrm>
            <a:off x="575611" y="1979318"/>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50" name="Text Placeholder 17"/>
          <p:cNvSpPr>
            <a:spLocks noGrp="1"/>
          </p:cNvSpPr>
          <p:nvPr>
            <p:ph type="body" sz="quarter" idx="18" hasCustomPrompt="1"/>
          </p:nvPr>
        </p:nvSpPr>
        <p:spPr>
          <a:xfrm>
            <a:off x="575612" y="2625493"/>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51" name="Oval 50"/>
          <p:cNvSpPr/>
          <p:nvPr/>
        </p:nvSpPr>
        <p:spPr>
          <a:xfrm>
            <a:off x="575612" y="3274581"/>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2" name="Text Placeholder 17"/>
          <p:cNvSpPr>
            <a:spLocks noGrp="1"/>
          </p:cNvSpPr>
          <p:nvPr>
            <p:ph type="body" sz="quarter" idx="19"/>
          </p:nvPr>
        </p:nvSpPr>
        <p:spPr>
          <a:xfrm>
            <a:off x="1172386" y="3274581"/>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53" name="Text Placeholder 17"/>
          <p:cNvSpPr>
            <a:spLocks noGrp="1"/>
          </p:cNvSpPr>
          <p:nvPr>
            <p:ph type="body" sz="quarter" idx="20" hasCustomPrompt="1"/>
          </p:nvPr>
        </p:nvSpPr>
        <p:spPr>
          <a:xfrm>
            <a:off x="575613" y="3272628"/>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4</a:t>
            </a:r>
          </a:p>
        </p:txBody>
      </p:sp>
      <p:sp>
        <p:nvSpPr>
          <p:cNvPr id="54" name="Oval 53"/>
          <p:cNvSpPr/>
          <p:nvPr/>
        </p:nvSpPr>
        <p:spPr>
          <a:xfrm>
            <a:off x="575613" y="3921716"/>
            <a:ext cx="464815" cy="464815"/>
          </a:xfrm>
          <a:prstGeom prst="ellipse">
            <a:avLst/>
          </a:prstGeom>
          <a:solidFill>
            <a:schemeClr val="accent1">
              <a:lumMod val="75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5" name="Text Placeholder 17"/>
          <p:cNvSpPr>
            <a:spLocks noGrp="1"/>
          </p:cNvSpPr>
          <p:nvPr>
            <p:ph type="body" sz="quarter" idx="21"/>
          </p:nvPr>
        </p:nvSpPr>
        <p:spPr>
          <a:xfrm>
            <a:off x="1172387" y="3921716"/>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56" name="Text Placeholder 17"/>
          <p:cNvSpPr>
            <a:spLocks noGrp="1"/>
          </p:cNvSpPr>
          <p:nvPr>
            <p:ph type="body" sz="quarter" idx="22" hasCustomPrompt="1"/>
          </p:nvPr>
        </p:nvSpPr>
        <p:spPr>
          <a:xfrm>
            <a:off x="575614" y="3919763"/>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5</a:t>
            </a:r>
          </a:p>
        </p:txBody>
      </p:sp>
      <p:sp>
        <p:nvSpPr>
          <p:cNvPr id="57" name="Oval 56"/>
          <p:cNvSpPr/>
          <p:nvPr/>
        </p:nvSpPr>
        <p:spPr>
          <a:xfrm>
            <a:off x="4414576" y="1983084"/>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8" name="Oval 57"/>
          <p:cNvSpPr/>
          <p:nvPr/>
        </p:nvSpPr>
        <p:spPr>
          <a:xfrm>
            <a:off x="4414575" y="1332693"/>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9" name="Oval 58"/>
          <p:cNvSpPr/>
          <p:nvPr/>
        </p:nvSpPr>
        <p:spPr>
          <a:xfrm>
            <a:off x="4414576" y="2631212"/>
            <a:ext cx="464815" cy="464815"/>
          </a:xfrm>
          <a:prstGeom prst="ellipse">
            <a:avLst/>
          </a:prstGeom>
          <a:solidFill>
            <a:schemeClr val="accent5"/>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60" name="Text Placeholder 17"/>
          <p:cNvSpPr>
            <a:spLocks noGrp="1"/>
          </p:cNvSpPr>
          <p:nvPr>
            <p:ph type="body" sz="quarter" idx="23"/>
          </p:nvPr>
        </p:nvSpPr>
        <p:spPr>
          <a:xfrm>
            <a:off x="5011349" y="1338608"/>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1" name="Text Placeholder 17"/>
          <p:cNvSpPr>
            <a:spLocks noGrp="1"/>
          </p:cNvSpPr>
          <p:nvPr>
            <p:ph type="body" sz="quarter" idx="24"/>
          </p:nvPr>
        </p:nvSpPr>
        <p:spPr>
          <a:xfrm>
            <a:off x="5011350" y="1988327"/>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2" name="Text Placeholder 17"/>
          <p:cNvSpPr>
            <a:spLocks noGrp="1"/>
          </p:cNvSpPr>
          <p:nvPr>
            <p:ph type="body" sz="quarter" idx="25"/>
          </p:nvPr>
        </p:nvSpPr>
        <p:spPr>
          <a:xfrm>
            <a:off x="5011350" y="263121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3" name="Text Placeholder 17"/>
          <p:cNvSpPr>
            <a:spLocks noGrp="1"/>
          </p:cNvSpPr>
          <p:nvPr>
            <p:ph type="body" sz="quarter" idx="26" hasCustomPrompt="1"/>
          </p:nvPr>
        </p:nvSpPr>
        <p:spPr>
          <a:xfrm>
            <a:off x="4414576" y="1331287"/>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6</a:t>
            </a:r>
          </a:p>
        </p:txBody>
      </p:sp>
      <p:sp>
        <p:nvSpPr>
          <p:cNvPr id="64" name="Text Placeholder 17"/>
          <p:cNvSpPr>
            <a:spLocks noGrp="1"/>
          </p:cNvSpPr>
          <p:nvPr>
            <p:ph type="body" sz="quarter" idx="27" hasCustomPrompt="1"/>
          </p:nvPr>
        </p:nvSpPr>
        <p:spPr>
          <a:xfrm>
            <a:off x="4414576" y="1983084"/>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7</a:t>
            </a:r>
          </a:p>
        </p:txBody>
      </p:sp>
      <p:sp>
        <p:nvSpPr>
          <p:cNvPr id="65" name="Text Placeholder 17"/>
          <p:cNvSpPr>
            <a:spLocks noGrp="1"/>
          </p:cNvSpPr>
          <p:nvPr>
            <p:ph type="body" sz="quarter" idx="28" hasCustomPrompt="1"/>
          </p:nvPr>
        </p:nvSpPr>
        <p:spPr>
          <a:xfrm>
            <a:off x="4414577" y="2629259"/>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8</a:t>
            </a:r>
          </a:p>
        </p:txBody>
      </p:sp>
      <p:sp>
        <p:nvSpPr>
          <p:cNvPr id="66" name="Oval 65"/>
          <p:cNvSpPr/>
          <p:nvPr/>
        </p:nvSpPr>
        <p:spPr>
          <a:xfrm>
            <a:off x="4414577" y="3278347"/>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67" name="Text Placeholder 17"/>
          <p:cNvSpPr>
            <a:spLocks noGrp="1"/>
          </p:cNvSpPr>
          <p:nvPr>
            <p:ph type="body" sz="quarter" idx="29"/>
          </p:nvPr>
        </p:nvSpPr>
        <p:spPr>
          <a:xfrm>
            <a:off x="5011351" y="3278347"/>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8" name="Text Placeholder 17"/>
          <p:cNvSpPr>
            <a:spLocks noGrp="1"/>
          </p:cNvSpPr>
          <p:nvPr>
            <p:ph type="body" sz="quarter" idx="30" hasCustomPrompt="1"/>
          </p:nvPr>
        </p:nvSpPr>
        <p:spPr>
          <a:xfrm>
            <a:off x="4414578" y="3276394"/>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9</a:t>
            </a:r>
          </a:p>
        </p:txBody>
      </p:sp>
      <p:sp>
        <p:nvSpPr>
          <p:cNvPr id="69" name="Oval 68"/>
          <p:cNvSpPr/>
          <p:nvPr/>
        </p:nvSpPr>
        <p:spPr>
          <a:xfrm>
            <a:off x="4414578" y="3925482"/>
            <a:ext cx="464815" cy="464815"/>
          </a:xfrm>
          <a:prstGeom prst="ellipse">
            <a:avLst/>
          </a:prstGeom>
          <a:solidFill>
            <a:schemeClr val="accent1">
              <a:lumMod val="75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70" name="Text Placeholder 17"/>
          <p:cNvSpPr>
            <a:spLocks noGrp="1"/>
          </p:cNvSpPr>
          <p:nvPr>
            <p:ph type="body" sz="quarter" idx="31"/>
          </p:nvPr>
        </p:nvSpPr>
        <p:spPr>
          <a:xfrm>
            <a:off x="5011352" y="392548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71" name="Text Placeholder 17"/>
          <p:cNvSpPr>
            <a:spLocks noGrp="1"/>
          </p:cNvSpPr>
          <p:nvPr>
            <p:ph type="body" sz="quarter" idx="32" hasCustomPrompt="1"/>
          </p:nvPr>
        </p:nvSpPr>
        <p:spPr>
          <a:xfrm>
            <a:off x="4414579" y="3923529"/>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10</a:t>
            </a:r>
          </a:p>
        </p:txBody>
      </p:sp>
    </p:spTree>
    <p:extLst>
      <p:ext uri="{BB962C8B-B14F-4D97-AF65-F5344CB8AC3E}">
        <p14:creationId xmlns:p14="http://schemas.microsoft.com/office/powerpoint/2010/main" val="3643099958"/>
      </p:ext>
    </p:extLst>
  </p:cSld>
  <p:clrMapOvr>
    <a:masterClrMapping/>
  </p:clrMapOvr>
  <p:transition spd="slow">
    <p:wip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5"/>
          <p:cNvSpPr>
            <a:spLocks noGrp="1"/>
          </p:cNvSpPr>
          <p:nvPr>
            <p:ph type="title"/>
          </p:nvPr>
        </p:nvSpPr>
        <p:spPr bwMode="auto">
          <a:xfrm>
            <a:off x="438150"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4" tIns="45712" rIns="91424" bIns="45712" numCol="1" anchor="ctr" anchorCtr="0" compatLnSpc="1">
            <a:prstTxWarp prst="textNoShape">
              <a:avLst/>
            </a:prstTxWarp>
          </a:bodyPr>
          <a:lstStyle/>
          <a:p>
            <a:pPr lvl="0"/>
            <a:r>
              <a:rPr lang="en-GB" altLang="en-US" dirty="0"/>
              <a:t>Title Goes Here</a:t>
            </a:r>
          </a:p>
        </p:txBody>
      </p:sp>
      <p:sp>
        <p:nvSpPr>
          <p:cNvPr id="12" name="Rectangle 7"/>
          <p:cNvSpPr>
            <a:spLocks noChangeArrowheads="1"/>
          </p:cNvSpPr>
          <p:nvPr/>
        </p:nvSpPr>
        <p:spPr bwMode="ltGray">
          <a:xfrm>
            <a:off x="8515707" y="4742907"/>
            <a:ext cx="218414" cy="154518"/>
          </a:xfrm>
          <a:prstGeom prst="rect">
            <a:avLst/>
          </a:prstGeom>
          <a:noFill/>
          <a:ln w="9525" algn="ctr">
            <a:noFill/>
            <a:miter lim="800000"/>
            <a:headEnd/>
            <a:tailEnd/>
          </a:ln>
          <a:effectLst/>
        </p:spPr>
        <p:txBody>
          <a:bodyPr wrap="none" lIns="61586" tIns="30792" rIns="61586" bIns="30792" anchor="b">
            <a:spAutoFit/>
          </a:bodyPr>
          <a:lstStyle/>
          <a:p>
            <a:pPr algn="r" defTabSz="610744" fontAlgn="auto">
              <a:spcBef>
                <a:spcPts val="0"/>
              </a:spcBef>
              <a:spcAft>
                <a:spcPts val="0"/>
              </a:spcAft>
              <a:defRPr/>
            </a:pPr>
            <a:fld id="{6A1E46DC-7EF6-4EA2-B285-14272867D133}" type="slidenum">
              <a:rPr lang="en-US" sz="600">
                <a:solidFill>
                  <a:schemeClr val="accent3">
                    <a:lumMod val="85000"/>
                  </a:schemeClr>
                </a:solidFill>
                <a:latin typeface="+mn-lt"/>
                <a:ea typeface="+mn-ea"/>
                <a:cs typeface="CiscoSans Thin"/>
              </a:rPr>
              <a:pPr algn="r" defTabSz="610744" fontAlgn="auto">
                <a:spcBef>
                  <a:spcPts val="0"/>
                </a:spcBef>
                <a:spcAft>
                  <a:spcPts val="0"/>
                </a:spcAft>
                <a:defRPr/>
              </a:pPr>
              <a:t>‹Nº›</a:t>
            </a:fld>
            <a:endParaRPr lang="es-ES" sz="600" dirty="0">
              <a:solidFill>
                <a:schemeClr val="accent3">
                  <a:lumMod val="85000"/>
                </a:schemeClr>
              </a:solidFill>
              <a:latin typeface="+mn-lt"/>
              <a:ea typeface="+mn-ea"/>
              <a:cs typeface="CiscoSans Thin"/>
            </a:endParaRPr>
          </a:p>
        </p:txBody>
      </p:sp>
      <p:grpSp>
        <p:nvGrpSpPr>
          <p:cNvPr id="6" name="Group 4"/>
          <p:cNvGrpSpPr>
            <a:grpSpLocks noChangeAspect="1"/>
          </p:cNvGrpSpPr>
          <p:nvPr userDrawn="1"/>
        </p:nvGrpSpPr>
        <p:grpSpPr bwMode="auto">
          <a:xfrm>
            <a:off x="508039" y="4715197"/>
            <a:ext cx="340257" cy="180974"/>
            <a:chOff x="310" y="249"/>
            <a:chExt cx="502" cy="267"/>
          </a:xfrm>
          <a:solidFill>
            <a:schemeClr val="accent5"/>
          </a:solidFill>
        </p:grpSpPr>
        <p:sp>
          <p:nvSpPr>
            <p:cNvPr id="7"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3" name="Rectangle 4"/>
          <p:cNvSpPr>
            <a:spLocks noChangeArrowheads="1"/>
          </p:cNvSpPr>
          <p:nvPr userDrawn="1"/>
        </p:nvSpPr>
        <p:spPr bwMode="ltGray">
          <a:xfrm>
            <a:off x="4872537" y="4741653"/>
            <a:ext cx="3652989" cy="154518"/>
          </a:xfrm>
          <a:prstGeom prst="rect">
            <a:avLst/>
          </a:prstGeom>
          <a:noFill/>
          <a:ln w="9525">
            <a:noFill/>
            <a:miter lim="800000"/>
            <a:headEnd/>
            <a:tailEnd/>
          </a:ln>
          <a:effectLst/>
        </p:spPr>
        <p:txBody>
          <a:bodyPr wrap="square" lIns="61586" tIns="30792" rIns="61586" bIns="30792" anchor="b">
            <a:spAutoFit/>
          </a:bodyPr>
          <a:lstStyle/>
          <a:p>
            <a:pPr defTabSz="610744" fontAlgn="auto">
              <a:spcBef>
                <a:spcPts val="0"/>
              </a:spcBef>
              <a:spcAft>
                <a:spcPts val="0"/>
              </a:spcAft>
              <a:defRPr/>
            </a:pPr>
            <a:r>
              <a:rPr lang="es-ES" sz="600" dirty="0">
                <a:solidFill>
                  <a:schemeClr val="accent3">
                    <a:lumMod val="85000"/>
                  </a:schemeClr>
                </a:solidFill>
                <a:latin typeface="+mn-lt"/>
              </a:rPr>
              <a:t>© 2016 Cisco y/o sus filiales. Todos los derechos reservados. Información confidencial de Cisco.</a:t>
            </a:r>
          </a:p>
        </p:txBody>
      </p:sp>
    </p:spTree>
  </p:cSld>
  <p:clrMap bg1="lt1" tx1="dk1" bg2="lt2" tx2="dk2" accent1="accent1" accent2="accent2" accent3="accent3" accent4="accent4" accent5="accent5" accent6="accent6" hlink="hlink" folHlink="folHlink"/>
  <p:sldLayoutIdLst>
    <p:sldLayoutId id="2147483962" r:id="rId1"/>
    <p:sldLayoutId id="2147484013" r:id="rId2"/>
    <p:sldLayoutId id="2147484014" r:id="rId3"/>
    <p:sldLayoutId id="2147483965" r:id="rId4"/>
    <p:sldLayoutId id="2147483967" r:id="rId5"/>
    <p:sldLayoutId id="2147483995" r:id="rId6"/>
    <p:sldLayoutId id="2147484007" r:id="rId7"/>
    <p:sldLayoutId id="2147484010" r:id="rId8"/>
    <p:sldLayoutId id="2147484011" r:id="rId9"/>
    <p:sldLayoutId id="2147484015" r:id="rId10"/>
    <p:sldLayoutId id="2147483998" r:id="rId11"/>
    <p:sldLayoutId id="2147484027" r:id="rId12"/>
    <p:sldLayoutId id="2147484029" r:id="rId13"/>
    <p:sldLayoutId id="2147484031" r:id="rId14"/>
  </p:sldLayoutIdLst>
  <p:transition spd="slow">
    <p:wipe/>
  </p:transition>
  <p:txStyles>
    <p:titleStyle>
      <a:lvl1pPr algn="l" defTabSz="684213" rtl="0" eaLnBrk="1" fontAlgn="base" hangingPunct="1">
        <a:lnSpc>
          <a:spcPct val="80000"/>
        </a:lnSpc>
        <a:spcBef>
          <a:spcPct val="0"/>
        </a:spcBef>
        <a:spcAft>
          <a:spcPct val="0"/>
        </a:spcAft>
        <a:defRPr lang="en-US" sz="3200" kern="1200" dirty="0">
          <a:solidFill>
            <a:schemeClr val="accent4"/>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p:titleStyle>
    <p:bodyStyle>
      <a:lvl1pPr marL="169863" indent="-169863" algn="l" defTabSz="684213" rtl="0" eaLnBrk="1" fontAlgn="base" hangingPunct="1">
        <a:lnSpc>
          <a:spcPct val="95000"/>
        </a:lnSpc>
        <a:spcBef>
          <a:spcPts val="1075"/>
        </a:spcBef>
        <a:spcAft>
          <a:spcPct val="0"/>
        </a:spcAft>
        <a:buClr>
          <a:schemeClr val="tx2"/>
        </a:buClr>
        <a:buSzPct val="90000"/>
        <a:buFont typeface="Arial" charset="0"/>
        <a:buChar char="•"/>
        <a:defRPr lang="en-US" sz="1500" kern="1200" dirty="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77" rtl="0" eaLnBrk="1" latinLnBrk="0" hangingPunct="1">
        <a:defRPr sz="1400" kern="1200">
          <a:solidFill>
            <a:schemeClr val="tx1"/>
          </a:solidFill>
          <a:latin typeface="+mn-lt"/>
          <a:ea typeface="+mn-ea"/>
          <a:cs typeface="+mn-cs"/>
        </a:defRPr>
      </a:lvl1pPr>
      <a:lvl2pPr marL="342886" algn="l" defTabSz="685777" rtl="0" eaLnBrk="1" latinLnBrk="0" hangingPunct="1">
        <a:defRPr sz="1400" kern="1200">
          <a:solidFill>
            <a:schemeClr val="tx1"/>
          </a:solidFill>
          <a:latin typeface="+mn-lt"/>
          <a:ea typeface="+mn-ea"/>
          <a:cs typeface="+mn-cs"/>
        </a:defRPr>
      </a:lvl2pPr>
      <a:lvl3pPr marL="685777" algn="l" defTabSz="685777" rtl="0" eaLnBrk="1" latinLnBrk="0" hangingPunct="1">
        <a:defRPr sz="1400" kern="1200">
          <a:solidFill>
            <a:schemeClr val="tx1"/>
          </a:solidFill>
          <a:latin typeface="+mn-lt"/>
          <a:ea typeface="+mn-ea"/>
          <a:cs typeface="+mn-cs"/>
        </a:defRPr>
      </a:lvl3pPr>
      <a:lvl4pPr marL="1028665" algn="l" defTabSz="685777" rtl="0" eaLnBrk="1" latinLnBrk="0" hangingPunct="1">
        <a:defRPr sz="1400" kern="1200">
          <a:solidFill>
            <a:schemeClr val="tx1"/>
          </a:solidFill>
          <a:latin typeface="+mn-lt"/>
          <a:ea typeface="+mn-ea"/>
          <a:cs typeface="+mn-cs"/>
        </a:defRPr>
      </a:lvl4pPr>
      <a:lvl5pPr marL="1371555" algn="l" defTabSz="685777" rtl="0" eaLnBrk="1" latinLnBrk="0" hangingPunct="1">
        <a:defRPr sz="1400" kern="1200">
          <a:solidFill>
            <a:schemeClr val="tx1"/>
          </a:solidFill>
          <a:latin typeface="+mn-lt"/>
          <a:ea typeface="+mn-ea"/>
          <a:cs typeface="+mn-cs"/>
        </a:defRPr>
      </a:lvl5pPr>
      <a:lvl6pPr marL="1714441" algn="l" defTabSz="685777" rtl="0" eaLnBrk="1" latinLnBrk="0" hangingPunct="1">
        <a:defRPr sz="1400" kern="1200">
          <a:solidFill>
            <a:schemeClr val="tx1"/>
          </a:solidFill>
          <a:latin typeface="+mn-lt"/>
          <a:ea typeface="+mn-ea"/>
          <a:cs typeface="+mn-cs"/>
        </a:defRPr>
      </a:lvl6pPr>
      <a:lvl7pPr marL="2057332" algn="l" defTabSz="685777" rtl="0" eaLnBrk="1" latinLnBrk="0" hangingPunct="1">
        <a:defRPr sz="1400" kern="1200">
          <a:solidFill>
            <a:schemeClr val="tx1"/>
          </a:solidFill>
          <a:latin typeface="+mn-lt"/>
          <a:ea typeface="+mn-ea"/>
          <a:cs typeface="+mn-cs"/>
        </a:defRPr>
      </a:lvl7pPr>
      <a:lvl8pPr marL="2400220" algn="l" defTabSz="685777" rtl="0" eaLnBrk="1" latinLnBrk="0" hangingPunct="1">
        <a:defRPr sz="1400" kern="1200">
          <a:solidFill>
            <a:schemeClr val="tx1"/>
          </a:solidFill>
          <a:latin typeface="+mn-lt"/>
          <a:ea typeface="+mn-ea"/>
          <a:cs typeface="+mn-cs"/>
        </a:defRPr>
      </a:lvl8pPr>
      <a:lvl9pPr marL="2743110" algn="l" defTabSz="685777" rtl="0" eaLnBrk="1" latinLnBrk="0" hangingPunct="1">
        <a:defRPr sz="1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336"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hyperlink" Target="https://www.netacad.com/group/communities/community-home" TargetMode="External"/><Relationship Id="rId2" Type="http://schemas.openxmlformats.org/officeDocument/2006/relationships/notesSlide" Target="../notesSlides/notesSlide15.xml"/><Relationship Id="rId1" Type="http://schemas.openxmlformats.org/officeDocument/2006/relationships/slideLayout" Target="../slideLayouts/slideLayout13.xml"/><Relationship Id="rId5" Type="http://schemas.openxmlformats.org/officeDocument/2006/relationships/hyperlink" Target="https://en.wikiversity.org/wiki/Cisco_Networking/CCENT" TargetMode="External"/><Relationship Id="rId4" Type="http://schemas.openxmlformats.org/officeDocument/2006/relationships/hyperlink" Target="https://www.netacad.com/group/communities/ccna-blog"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13.xml"/><Relationship Id="rId4" Type="http://schemas.openxmlformats.org/officeDocument/2006/relationships/image" Target="../media/image4.png"/></Relationships>
</file>

<file path=ppt/slides/_rels/slide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1.xml"/><Relationship Id="rId1" Type="http://schemas.openxmlformats.org/officeDocument/2006/relationships/slideLayout" Target="../slideLayouts/slideLayout13.xml"/><Relationship Id="rId4" Type="http://schemas.openxmlformats.org/officeDocument/2006/relationships/image" Target="../media/image6.png"/></Relationships>
</file>

<file path=ppt/slides/_rels/slide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3.xml"/><Relationship Id="rId1" Type="http://schemas.openxmlformats.org/officeDocument/2006/relationships/slideLayout" Target="../slideLayouts/slideLayout13.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4.xml"/><Relationship Id="rId1" Type="http://schemas.openxmlformats.org/officeDocument/2006/relationships/slideLayout" Target="../slideLayouts/slideLayout13.xml"/><Relationship Id="rId5" Type="http://schemas.openxmlformats.org/officeDocument/2006/relationships/image" Target="../media/image14.jpeg"/><Relationship Id="rId4" Type="http://schemas.openxmlformats.org/officeDocument/2006/relationships/image" Target="../media/image13.png"/></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25.xml"/><Relationship Id="rId1" Type="http://schemas.openxmlformats.org/officeDocument/2006/relationships/slideLayout" Target="../slideLayouts/slideLayout13.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31.xml"/><Relationship Id="rId1" Type="http://schemas.openxmlformats.org/officeDocument/2006/relationships/slideLayout" Target="../slideLayouts/slideLayout13.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2.xml"/><Relationship Id="rId1" Type="http://schemas.openxmlformats.org/officeDocument/2006/relationships/slideLayout" Target="../slideLayouts/slideLayout13.xml"/><Relationship Id="rId4" Type="http://schemas.openxmlformats.org/officeDocument/2006/relationships/image" Target="../media/image29.png"/></Relationships>
</file>

<file path=ppt/slides/_rels/slide3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3.xml"/><Relationship Id="rId1" Type="http://schemas.openxmlformats.org/officeDocument/2006/relationships/slideLayout" Target="../slideLayouts/slideLayout13.xml"/><Relationship Id="rId5" Type="http://schemas.openxmlformats.org/officeDocument/2006/relationships/image" Target="../media/image32.png"/><Relationship Id="rId4" Type="http://schemas.openxmlformats.org/officeDocument/2006/relationships/image" Target="../media/image31.png"/></Relationships>
</file>

<file path=ppt/slides/_rels/slide3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8.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9.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0.xml"/><Relationship Id="rId1" Type="http://schemas.openxmlformats.org/officeDocument/2006/relationships/slideLayout" Target="../slideLayouts/slideLayout13.xml"/><Relationship Id="rId5" Type="http://schemas.openxmlformats.org/officeDocument/2006/relationships/image" Target="../media/image40.png"/><Relationship Id="rId4" Type="http://schemas.openxmlformats.org/officeDocument/2006/relationships/image" Target="../media/image39.png"/></Relationships>
</file>

<file path=ppt/slides/_rels/slide4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1.xml"/><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2.xml"/><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3.xml"/><Relationship Id="rId1" Type="http://schemas.openxmlformats.org/officeDocument/2006/relationships/slideLayout" Target="../slideLayouts/slideLayout13.xml"/><Relationship Id="rId4" Type="http://schemas.openxmlformats.org/officeDocument/2006/relationships/image" Target="../media/image44.png"/></Relationships>
</file>

<file path=ppt/slides/_rels/slide4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4.xml"/><Relationship Id="rId1" Type="http://schemas.openxmlformats.org/officeDocument/2006/relationships/slideLayout" Target="../slideLayouts/slideLayout13.xml"/><Relationship Id="rId5" Type="http://schemas.openxmlformats.org/officeDocument/2006/relationships/image" Target="../media/image46.png"/><Relationship Id="rId4" Type="http://schemas.openxmlformats.org/officeDocument/2006/relationships/image" Target="../media/image45.png"/></Relationships>
</file>

<file path=ppt/slides/_rels/slide4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5.xml"/><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6.xml"/><Relationship Id="rId1" Type="http://schemas.openxmlformats.org/officeDocument/2006/relationships/slideLayout" Target="../slideLayouts/slideLayout13.xml"/><Relationship Id="rId5" Type="http://schemas.openxmlformats.org/officeDocument/2006/relationships/image" Target="../media/image49.png"/><Relationship Id="rId4" Type="http://schemas.openxmlformats.org/officeDocument/2006/relationships/image" Target="../media/image48.png"/></Relationships>
</file>

<file path=ppt/slides/_rels/slide4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7.xml"/><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9.xml"/><Relationship Id="rId1" Type="http://schemas.openxmlformats.org/officeDocument/2006/relationships/slideLayout" Target="../slideLayouts/slideLayout13.xml"/><Relationship Id="rId4" Type="http://schemas.openxmlformats.org/officeDocument/2006/relationships/image" Target="../media/image52.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2.xml"/><Relationship Id="rId1" Type="http://schemas.openxmlformats.org/officeDocument/2006/relationships/slideLayout" Target="../slideLayouts/slideLayout13.xml"/><Relationship Id="rId5" Type="http://schemas.openxmlformats.org/officeDocument/2006/relationships/image" Target="../media/image55.png"/><Relationship Id="rId4" Type="http://schemas.openxmlformats.org/officeDocument/2006/relationships/image" Target="../media/image54.png"/></Relationships>
</file>

<file path=ppt/slides/_rels/slide54.xml.rels><?xml version="1.0" encoding="UTF-8" standalone="yes"?>
<Relationships xmlns="http://schemas.openxmlformats.org/package/2006/relationships"><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notesSlide" Target="../notesSlides/notesSlide53.xml"/><Relationship Id="rId1" Type="http://schemas.openxmlformats.org/officeDocument/2006/relationships/slideLayout" Target="../slideLayouts/slideLayout13.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5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4.xml"/><Relationship Id="rId1" Type="http://schemas.openxmlformats.org/officeDocument/2006/relationships/slideLayout" Target="../slideLayouts/slideLayout13.xml"/><Relationship Id="rId4" Type="http://schemas.openxmlformats.org/officeDocument/2006/relationships/image" Target="../media/image62.png"/></Relationships>
</file>

<file path=ppt/slides/_rels/slide5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5.xml"/><Relationship Id="rId1" Type="http://schemas.openxmlformats.org/officeDocument/2006/relationships/slideLayout" Target="../slideLayouts/slideLayout13.xml"/><Relationship Id="rId4" Type="http://schemas.openxmlformats.org/officeDocument/2006/relationships/image" Target="../media/image64.png"/></Relationships>
</file>

<file path=ppt/slides/_rels/slide5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56.xml"/><Relationship Id="rId1" Type="http://schemas.openxmlformats.org/officeDocument/2006/relationships/slideLayout" Target="../slideLayouts/slideLayout13.xml"/><Relationship Id="rId4" Type="http://schemas.openxmlformats.org/officeDocument/2006/relationships/image" Target="../media/image66.png"/></Relationships>
</file>

<file path=ppt/slides/_rels/slide5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7.xml"/><Relationship Id="rId1" Type="http://schemas.openxmlformats.org/officeDocument/2006/relationships/slideLayout" Target="../slideLayouts/slideLayout13.xml"/><Relationship Id="rId4" Type="http://schemas.openxmlformats.org/officeDocument/2006/relationships/image" Target="../media/image68.png"/></Relationships>
</file>

<file path=ppt/slides/_rels/slide5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58.xml"/><Relationship Id="rId1" Type="http://schemas.openxmlformats.org/officeDocument/2006/relationships/slideLayout" Target="../slideLayouts/slideLayout13.xml"/><Relationship Id="rId4" Type="http://schemas.openxmlformats.org/officeDocument/2006/relationships/image" Target="../media/image70.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59.xml"/><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60.xml"/><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62.xml"/><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65.xml"/><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66.xml"/><Relationship Id="rId1" Type="http://schemas.openxmlformats.org/officeDocument/2006/relationships/slideLayout" Target="../slideLayouts/slideLayout13.xml"/><Relationship Id="rId4" Type="http://schemas.openxmlformats.org/officeDocument/2006/relationships/image" Target="../media/image76.pn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68.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69.xml"/><Relationship Id="rId1" Type="http://schemas.openxmlformats.org/officeDocument/2006/relationships/slideLayout" Target="../slideLayouts/slideLayout13.xml"/><Relationship Id="rId4" Type="http://schemas.openxmlformats.org/officeDocument/2006/relationships/image" Target="../media/image79.png"/></Relationships>
</file>

<file path=ppt/slides/_rels/slide7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70.xml"/><Relationship Id="rId1" Type="http://schemas.openxmlformats.org/officeDocument/2006/relationships/slideLayout" Target="../slideLayouts/slideLayout13.xml"/><Relationship Id="rId4" Type="http://schemas.openxmlformats.org/officeDocument/2006/relationships/image" Target="../media/image81.png"/></Relationships>
</file>

<file path=ppt/slides/_rels/slide7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71.xml"/><Relationship Id="rId1" Type="http://schemas.openxmlformats.org/officeDocument/2006/relationships/slideLayout" Target="../slideLayouts/slideLayout13.xml"/><Relationship Id="rId5" Type="http://schemas.openxmlformats.org/officeDocument/2006/relationships/image" Target="../media/image84.png"/><Relationship Id="rId4" Type="http://schemas.openxmlformats.org/officeDocument/2006/relationships/image" Target="../media/image83.png"/></Relationships>
</file>

<file path=ppt/slides/_rels/slide7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72.xml"/><Relationship Id="rId1" Type="http://schemas.openxmlformats.org/officeDocument/2006/relationships/slideLayout" Target="../slideLayouts/slideLayout13.xml"/><Relationship Id="rId4" Type="http://schemas.openxmlformats.org/officeDocument/2006/relationships/image" Target="../media/image86.png"/></Relationships>
</file>

<file path=ppt/slides/_rels/slide74.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73.xml"/><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74.xml"/><Relationship Id="rId1" Type="http://schemas.openxmlformats.org/officeDocument/2006/relationships/slideLayout" Target="../slideLayouts/slideLayout13.xml"/></Relationships>
</file>

<file path=ppt/slides/_rels/slide76.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75.xml"/><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76.xml"/><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77.xml"/><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78.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80.xml"/><Relationship Id="rId1" Type="http://schemas.openxmlformats.org/officeDocument/2006/relationships/slideLayout" Target="../slideLayouts/slideLayout13.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3.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3.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3"/>
          </p:nvPr>
        </p:nvSpPr>
        <p:spPr/>
        <p:txBody>
          <a:bodyPr/>
          <a:lstStyle/>
          <a:p>
            <a:r>
              <a:rPr lang="es-ES"/>
              <a:t>Materiales del Instructor</a:t>
            </a:r>
          </a:p>
        </p:txBody>
      </p:sp>
      <p:sp>
        <p:nvSpPr>
          <p:cNvPr id="6" name="Title 5"/>
          <p:cNvSpPr>
            <a:spLocks noGrp="1"/>
          </p:cNvSpPr>
          <p:nvPr>
            <p:ph type="ctrTitle"/>
          </p:nvPr>
        </p:nvSpPr>
        <p:spPr>
          <a:xfrm>
            <a:off x="425765" y="2300750"/>
            <a:ext cx="6773198" cy="644730"/>
          </a:xfrm>
        </p:spPr>
        <p:txBody>
          <a:bodyPr/>
          <a:lstStyle/>
          <a:p>
            <a:r>
              <a:rPr lang="es-ES"/>
              <a:t>Capítulo 8: OSPF de área única</a:t>
            </a:r>
          </a:p>
        </p:txBody>
      </p:sp>
      <p:sp>
        <p:nvSpPr>
          <p:cNvPr id="7" name="Subtitle 6"/>
          <p:cNvSpPr>
            <a:spLocks noGrp="1"/>
          </p:cNvSpPr>
          <p:nvPr>
            <p:ph type="subTitle" idx="1"/>
          </p:nvPr>
        </p:nvSpPr>
        <p:spPr>
          <a:xfrm>
            <a:off x="469496" y="3809526"/>
            <a:ext cx="2986625" cy="902174"/>
          </a:xfrm>
        </p:spPr>
        <p:txBody>
          <a:bodyPr/>
          <a:lstStyle/>
          <a:p>
            <a:r>
              <a:rPr lang="es-ES"/>
              <a:t>CCNA routing y switching</a:t>
            </a:r>
          </a:p>
          <a:p>
            <a:r>
              <a:rPr lang="es-ES"/>
              <a:t>Escalamiento de redes v6.0</a:t>
            </a:r>
          </a:p>
          <a:p>
            <a:endParaRPr lang="es-ES" dirty="0"/>
          </a:p>
        </p:txBody>
      </p:sp>
    </p:spTree>
    <p:extLst>
      <p:ext uri="{BB962C8B-B14F-4D97-AF65-F5344CB8AC3E}">
        <p14:creationId xmlns:p14="http://schemas.microsoft.com/office/powerpoint/2010/main" val="343650477"/>
      </p:ext>
    </p:extLst>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266" name="Rectangle 34"/>
          <p:cNvSpPr>
            <a:spLocks noGrp="1" noChangeArrowheads="1"/>
          </p:cNvSpPr>
          <p:nvPr>
            <p:ph idx="1"/>
          </p:nvPr>
        </p:nvSpPr>
        <p:spPr>
          <a:xfrm>
            <a:off x="144064" y="798944"/>
            <a:ext cx="8999935" cy="4155319"/>
          </a:xfrm>
        </p:spPr>
        <p:txBody>
          <a:bodyPr/>
          <a:lstStyle/>
          <a:p>
            <a:r>
              <a:rPr lang="es-ES" dirty="0"/>
              <a:t>Sugiera a los estudiantes que aprendan sobre el protocolo OSPF debido a que se utiliza comúnmente. </a:t>
            </a:r>
          </a:p>
          <a:p>
            <a:r>
              <a:rPr lang="es-ES" dirty="0"/>
              <a:t>Asegúrese de enfatizar que el protocolo OSPF se utiliza cuando los ingenieros de red realmente comprender el routing debido a la potencia y flexibilidad de configuración de OSPF.</a:t>
            </a:r>
          </a:p>
          <a:p>
            <a:r>
              <a:rPr lang="es-ES" dirty="0"/>
              <a:t>Describa cómo en la mayoría de las empresas es más probable ver OSPFv2 que OSPFv3. Para las expectativas del mundo real, OSPFv2 es el primero con que debe familiarizarse.</a:t>
            </a:r>
          </a:p>
          <a:p>
            <a:r>
              <a:rPr lang="es-ES" dirty="0"/>
              <a:t>Sugiera a los estudiantes que dediquen mucho tiempo a comprender los conceptos de este capítulo, ya que el protocolo OSPF multiárea es muy sencillo, si se comprenden sus aspectos básicos. </a:t>
            </a:r>
            <a:br>
              <a:rPr lang="es-ES" dirty="0"/>
            </a:br>
            <a:r>
              <a:rPr lang="es-ES" dirty="0"/>
              <a:t>Lo mismo se aplica a la configuración.</a:t>
            </a:r>
          </a:p>
          <a:p>
            <a:r>
              <a:rPr lang="es-ES" dirty="0"/>
              <a:t>Cuando describa la diferencia entre el área única y OSPF multiárea, asegúrese de enfatizar que se utilizan más áreas que las que se muestran en el currículo.</a:t>
            </a:r>
          </a:p>
          <a:p>
            <a:pPr lvl="1"/>
            <a:r>
              <a:rPr lang="es-ES" dirty="0"/>
              <a:t>Una analogía que puede usar para el hecho de que el área 0 siempre es el área troncal y las otras áreas deben conectarse a esta a través de un router perimetral es la comparación con una margarita o aster.</a:t>
            </a:r>
          </a:p>
        </p:txBody>
      </p:sp>
      <p:sp>
        <p:nvSpPr>
          <p:cNvPr id="2" name="Title 1"/>
          <p:cNvSpPr>
            <a:spLocks noGrp="1"/>
          </p:cNvSpPr>
          <p:nvPr>
            <p:ph type="title"/>
          </p:nvPr>
        </p:nvSpPr>
        <p:spPr/>
        <p:txBody>
          <a:bodyPr/>
          <a:lstStyle/>
          <a:p>
            <a:r>
              <a:rPr lang="es-ES"/>
              <a:t>Capítulo 8: Prácticas recomendadas (continuación)</a:t>
            </a:r>
          </a:p>
        </p:txBody>
      </p:sp>
    </p:spTree>
    <p:extLst>
      <p:ext uri="{BB962C8B-B14F-4D97-AF65-F5344CB8AC3E}">
        <p14:creationId xmlns:p14="http://schemas.microsoft.com/office/powerpoint/2010/main" val="3929071732"/>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266" name="Rectangle 34"/>
          <p:cNvSpPr>
            <a:spLocks noGrp="1" noChangeArrowheads="1"/>
          </p:cNvSpPr>
          <p:nvPr>
            <p:ph idx="1"/>
          </p:nvPr>
        </p:nvSpPr>
        <p:spPr/>
        <p:txBody>
          <a:bodyPr/>
          <a:lstStyle/>
          <a:p>
            <a:r>
              <a:rPr lang="es-ES"/>
              <a:t>Puede considerar la asignación de grupos de debates sobre tipos de paquetes antes de la disertación de la clase y solicitar a alguien del grupo que repase brevemente la sección 8.1.2 en lugar de presentarla.</a:t>
            </a:r>
          </a:p>
          <a:p>
            <a:r>
              <a:rPr lang="es-ES"/>
              <a:t>Recuerde a los estudiantes que el protocolo OSPF converge rápidamente una vez que se produce un cambio en la red, pero que la convergencia inicial de todos los routers para obtener las actualizaciones de routing lleva más tiempo que los protocolos antes vistos.</a:t>
            </a:r>
          </a:p>
          <a:p>
            <a:r>
              <a:rPr lang="es-ES"/>
              <a:t>Cuando reciba la sección de ID de router OSPF, recuerde a los estudiantes que el comando de ID de router no siempre ha estado presente. Haga hincapié en el orden en que se utiliza el router para llegar a la ID del router.</a:t>
            </a:r>
          </a:p>
          <a:p>
            <a:pPr lvl="1"/>
            <a:r>
              <a:rPr lang="es-ES"/>
              <a:t>Comando </a:t>
            </a:r>
            <a:r>
              <a:rPr lang="es-ES" b="1" dirty="0"/>
              <a:t>router-id</a:t>
            </a:r>
          </a:p>
          <a:p>
            <a:pPr lvl="1"/>
            <a:r>
              <a:rPr lang="es-ES"/>
              <a:t>Bucle invertido más alto</a:t>
            </a:r>
          </a:p>
          <a:p>
            <a:pPr lvl="1"/>
            <a:r>
              <a:rPr lang="es-ES"/>
              <a:t>Dirección IP configurada más alta en un router particular</a:t>
            </a:r>
          </a:p>
        </p:txBody>
      </p:sp>
      <p:sp>
        <p:nvSpPr>
          <p:cNvPr id="2" name="Title 1"/>
          <p:cNvSpPr>
            <a:spLocks noGrp="1"/>
          </p:cNvSpPr>
          <p:nvPr>
            <p:ph type="title"/>
          </p:nvPr>
        </p:nvSpPr>
        <p:spPr/>
        <p:txBody>
          <a:bodyPr/>
          <a:lstStyle/>
          <a:p>
            <a:r>
              <a:rPr lang="es-ES"/>
              <a:t>Capítulo 8: Prácticas recomendadas (continuación)</a:t>
            </a:r>
          </a:p>
        </p:txBody>
      </p:sp>
    </p:spTree>
    <p:extLst>
      <p:ext uri="{BB962C8B-B14F-4D97-AF65-F5344CB8AC3E}">
        <p14:creationId xmlns:p14="http://schemas.microsoft.com/office/powerpoint/2010/main" val="3830858488"/>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266" name="Rectangle 34"/>
          <p:cNvSpPr>
            <a:spLocks noGrp="1" noChangeArrowheads="1"/>
          </p:cNvSpPr>
          <p:nvPr>
            <p:ph idx="1"/>
          </p:nvPr>
        </p:nvSpPr>
        <p:spPr/>
        <p:txBody>
          <a:bodyPr/>
          <a:lstStyle/>
          <a:p>
            <a:r>
              <a:rPr lang="es-ES"/>
              <a:t>Recuerde a los estudiantes que la ID del router es de 32 bits de largo y que es similar a una dirección IPv4, incluso cuando se configura en OSPFv3 para IPv6. La ID de router NO se anuncia en OSPFv2 con la instrucción </a:t>
            </a:r>
            <a:r>
              <a:rPr lang="es-ES" b="1" dirty="0"/>
              <a:t>network</a:t>
            </a:r>
            <a:r>
              <a:rPr lang="es-ES"/>
              <a:t>.</a:t>
            </a:r>
          </a:p>
          <a:p>
            <a:r>
              <a:rPr lang="es-ES"/>
              <a:t>Haga hincapié en el hecho de que el comando </a:t>
            </a:r>
            <a:r>
              <a:rPr lang="es-ES" b="1" dirty="0"/>
              <a:t>clear ip</a:t>
            </a:r>
            <a:r>
              <a:rPr lang="es-ES"/>
              <a:t> </a:t>
            </a:r>
            <a:r>
              <a:rPr lang="es-ES" b="1" dirty="0"/>
              <a:t>ospf process</a:t>
            </a:r>
            <a:r>
              <a:rPr lang="es-ES"/>
              <a:t> se utiliza para restablecer la ID de router (en lugar de reiniciar el router).</a:t>
            </a:r>
          </a:p>
          <a:p>
            <a:r>
              <a:rPr lang="es-ES"/>
              <a:t>Al enseñar la configuración, tenga cuatro o cinco situaciones de routers simples en la placa y muestre la configuración de una de ellas. Un router que se puede utilizar es el router perimetral que se conecta al router de Internet. Puede considerar la introducción de la ruta estática predeterminada (cuádruple cero) en el router y el comando </a:t>
            </a:r>
            <a:r>
              <a:rPr lang="es-ES" b="1" dirty="0"/>
              <a:t>default-information originate</a:t>
            </a:r>
            <a:r>
              <a:rPr lang="es-ES"/>
              <a:t> primero. No afecta a los estudiantes escuchar esto varias veces.</a:t>
            </a:r>
          </a:p>
          <a:p>
            <a:r>
              <a:rPr lang="es-ES"/>
              <a:t>Al escribir la configuración del router en la placa, escriba los dos métodos de escritura del número de red lado a lado. </a:t>
            </a:r>
          </a:p>
        </p:txBody>
      </p:sp>
      <p:sp>
        <p:nvSpPr>
          <p:cNvPr id="2" name="Title 1"/>
          <p:cNvSpPr>
            <a:spLocks noGrp="1"/>
          </p:cNvSpPr>
          <p:nvPr>
            <p:ph type="title"/>
          </p:nvPr>
        </p:nvSpPr>
        <p:spPr/>
        <p:txBody>
          <a:bodyPr/>
          <a:lstStyle/>
          <a:p>
            <a:r>
              <a:rPr lang="es-ES"/>
              <a:t>Capítulo 8: Prácticas recomendadas (continuación)</a:t>
            </a:r>
          </a:p>
        </p:txBody>
      </p:sp>
    </p:spTree>
    <p:extLst>
      <p:ext uri="{BB962C8B-B14F-4D97-AF65-F5344CB8AC3E}">
        <p14:creationId xmlns:p14="http://schemas.microsoft.com/office/powerpoint/2010/main" val="615398356"/>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266" name="Rectangle 34"/>
          <p:cNvSpPr>
            <a:spLocks noGrp="1" noChangeArrowheads="1"/>
          </p:cNvSpPr>
          <p:nvPr>
            <p:ph idx="1"/>
          </p:nvPr>
        </p:nvSpPr>
        <p:spPr>
          <a:xfrm>
            <a:off x="144064" y="798944"/>
            <a:ext cx="8999935" cy="4155319"/>
          </a:xfrm>
        </p:spPr>
        <p:txBody>
          <a:bodyPr/>
          <a:lstStyle/>
          <a:p>
            <a:r>
              <a:rPr lang="es-ES" dirty="0"/>
              <a:t>Seleccione otro router de la placa y escriba la configuración.</a:t>
            </a:r>
          </a:p>
          <a:p>
            <a:r>
              <a:rPr lang="es-ES" spc="-20" dirty="0"/>
              <a:t>Puede considerar el uso de Packet Tracer con todas las direcciones IP asignadas y enlazadas de forma ascendente. Es posible que deba pedir a los estudiantes que configuren dos de los routers para OSPF o que tenga uno configurado y los estudiantes completen la configuración en el segundo router.</a:t>
            </a:r>
          </a:p>
          <a:p>
            <a:r>
              <a:rPr lang="es-ES" dirty="0"/>
              <a:t>Se pueden utilizar tanto la técnica de la placa como la técnica de Packet Tracer para demostrar el protocolo OSPFv3.</a:t>
            </a:r>
          </a:p>
          <a:p>
            <a:r>
              <a:rPr lang="es-ES" dirty="0"/>
              <a:t>Un concepto difícil de comprender para los estudiantes es la necesidad de ajustar el costo de los enlaces Ethernet más rápidos. Busque el gráfico de la Figura 1 en 8.2.3.3, que muestra cómo los enlaces de 100 Mbps, 1 Gbps y 10 Gbps se ven con el mismo costo con la configuración actual de OSPF.</a:t>
            </a:r>
          </a:p>
          <a:p>
            <a:r>
              <a:rPr lang="es-ES" dirty="0"/>
              <a:t>Enfatice la necesidad de ajustar el ancho de banda de referencia y muestre la Figura 2 en 8.2.3.3.</a:t>
            </a:r>
          </a:p>
          <a:p>
            <a:pPr lvl="1"/>
            <a:r>
              <a:rPr lang="es-ES" dirty="0"/>
              <a:t>Gigabit Ethernet: comando </a:t>
            </a:r>
            <a:r>
              <a:rPr lang="es-ES" b="1" dirty="0"/>
              <a:t>auto-cost reference-bandwidth 1000</a:t>
            </a:r>
          </a:p>
          <a:p>
            <a:pPr lvl="1"/>
            <a:r>
              <a:rPr lang="es-ES" dirty="0"/>
              <a:t>10 Gigabit Ethernet: comando </a:t>
            </a:r>
            <a:r>
              <a:rPr lang="es-ES" b="1" dirty="0"/>
              <a:t>auto-cost reference-bandwidth 10000</a:t>
            </a:r>
          </a:p>
        </p:txBody>
      </p:sp>
      <p:sp>
        <p:nvSpPr>
          <p:cNvPr id="2" name="Title 1"/>
          <p:cNvSpPr>
            <a:spLocks noGrp="1"/>
          </p:cNvSpPr>
          <p:nvPr>
            <p:ph type="title"/>
          </p:nvPr>
        </p:nvSpPr>
        <p:spPr/>
        <p:txBody>
          <a:bodyPr/>
          <a:lstStyle/>
          <a:p>
            <a:r>
              <a:rPr lang="es-ES"/>
              <a:t>Capítulo 8: Prácticas recomendadas (continuación)</a:t>
            </a:r>
          </a:p>
        </p:txBody>
      </p:sp>
    </p:spTree>
    <p:extLst>
      <p:ext uri="{BB962C8B-B14F-4D97-AF65-F5344CB8AC3E}">
        <p14:creationId xmlns:p14="http://schemas.microsoft.com/office/powerpoint/2010/main" val="3737042111"/>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266" name="Rectangle 34"/>
          <p:cNvSpPr>
            <a:spLocks noGrp="1" noChangeArrowheads="1"/>
          </p:cNvSpPr>
          <p:nvPr>
            <p:ph idx="1"/>
          </p:nvPr>
        </p:nvSpPr>
        <p:spPr/>
        <p:txBody>
          <a:bodyPr/>
          <a:lstStyle/>
          <a:p>
            <a:r>
              <a:rPr lang="es-ES"/>
              <a:t>Escriba sus comandos de solución de problemas de OSPF favoritos en la placa y por qué los usaría.</a:t>
            </a:r>
          </a:p>
          <a:p>
            <a:pPr lvl="1"/>
            <a:r>
              <a:rPr lang="es-ES" b="1" dirty="0"/>
              <a:t>show ip interface brief</a:t>
            </a:r>
            <a:r>
              <a:rPr lang="es-ES"/>
              <a:t>: verifica si todos los enlaces que se utilizan están activos. No puede anunciarse un enlace si está inactivo.</a:t>
            </a:r>
          </a:p>
          <a:p>
            <a:pPr lvl="1"/>
            <a:r>
              <a:rPr lang="es-ES" b="1" dirty="0"/>
              <a:t>show ip route</a:t>
            </a:r>
            <a:r>
              <a:rPr lang="es-ES"/>
              <a:t>: verifica si un router obtiene actualizaciones de routing (tiene un O precedente) de otro router. De lo contrario, revise el otro router para ver si la instrucción </a:t>
            </a:r>
            <a:r>
              <a:rPr lang="es-ES" b="1" dirty="0"/>
              <a:t>network</a:t>
            </a:r>
            <a:r>
              <a:rPr lang="es-ES"/>
              <a:t> es correcta.</a:t>
            </a:r>
          </a:p>
          <a:p>
            <a:pPr lvl="1"/>
            <a:r>
              <a:rPr lang="es-ES" b="1" dirty="0"/>
              <a:t>show ip</a:t>
            </a:r>
            <a:r>
              <a:rPr lang="es-ES"/>
              <a:t> </a:t>
            </a:r>
            <a:r>
              <a:rPr lang="es-ES" b="1" dirty="0"/>
              <a:t>ospf neighbor</a:t>
            </a:r>
            <a:r>
              <a:rPr lang="es-ES"/>
              <a:t>: muestra si dos routers adyacentes se configuraron con la instrucción </a:t>
            </a:r>
            <a:r>
              <a:rPr lang="es-ES" b="1" dirty="0"/>
              <a:t>network</a:t>
            </a:r>
            <a:r>
              <a:rPr lang="es-ES"/>
              <a:t> correcta para el enlace compartido entre ellos.</a:t>
            </a:r>
            <a:endParaRPr lang="es-ES" b="1" dirty="0"/>
          </a:p>
          <a:p>
            <a:pPr lvl="1"/>
            <a:r>
              <a:rPr lang="es-ES" b="1" dirty="0"/>
              <a:t>show ip protocols</a:t>
            </a:r>
            <a:r>
              <a:rPr lang="es-ES"/>
              <a:t>: verifica la ID del router.</a:t>
            </a:r>
          </a:p>
          <a:p>
            <a:pPr lvl="1"/>
            <a:r>
              <a:rPr lang="es-ES" b="1" dirty="0"/>
              <a:t>show ip</a:t>
            </a:r>
            <a:r>
              <a:rPr lang="es-ES"/>
              <a:t> </a:t>
            </a:r>
            <a:r>
              <a:rPr lang="es-ES" b="1" dirty="0"/>
              <a:t>ospf interface</a:t>
            </a:r>
            <a:r>
              <a:rPr lang="es-ES"/>
              <a:t>: muestra detalles sobre el protocolo OSPF en una interfaz específica.</a:t>
            </a:r>
            <a:endParaRPr lang="es-ES" b="1" dirty="0"/>
          </a:p>
          <a:p>
            <a:pPr lvl="1"/>
            <a:endParaRPr lang="es-ES" b="1" dirty="0"/>
          </a:p>
          <a:p>
            <a:endParaRPr lang="es-ES" dirty="0"/>
          </a:p>
        </p:txBody>
      </p:sp>
      <p:sp>
        <p:nvSpPr>
          <p:cNvPr id="2" name="Title 1"/>
          <p:cNvSpPr>
            <a:spLocks noGrp="1"/>
          </p:cNvSpPr>
          <p:nvPr>
            <p:ph type="title"/>
          </p:nvPr>
        </p:nvSpPr>
        <p:spPr/>
        <p:txBody>
          <a:bodyPr/>
          <a:lstStyle/>
          <a:p>
            <a:r>
              <a:rPr lang="es-ES"/>
              <a:t>Capítulo 8: Prácticas recomendadas (continuación)</a:t>
            </a:r>
          </a:p>
        </p:txBody>
      </p:sp>
    </p:spTree>
    <p:extLst>
      <p:ext uri="{BB962C8B-B14F-4D97-AF65-F5344CB8AC3E}">
        <p14:creationId xmlns:p14="http://schemas.microsoft.com/office/powerpoint/2010/main" val="92029747"/>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483" name="Rectangle 34"/>
          <p:cNvSpPr>
            <a:spLocks noGrp="1" noChangeArrowheads="1"/>
          </p:cNvSpPr>
          <p:nvPr>
            <p:ph idx="1"/>
          </p:nvPr>
        </p:nvSpPr>
        <p:spPr/>
        <p:txBody>
          <a:bodyPr/>
          <a:lstStyle/>
          <a:p>
            <a:pPr>
              <a:spcBef>
                <a:spcPct val="30000"/>
              </a:spcBef>
              <a:spcAft>
                <a:spcPts val="900"/>
              </a:spcAft>
              <a:defRPr/>
            </a:pPr>
            <a:r>
              <a:rPr lang="es-ES" dirty="0"/>
              <a:t>Para obtener ayuda adicional sobre las estrategias de enseñanza, incluidos los planes de lección, las analogías para los conceptos difíciles y los temas de debate, visite la Comunidad CCNA en </a:t>
            </a:r>
            <a:r>
              <a:rPr lang="es-ES" dirty="0">
                <a:hlinkClick r:id="rId3"/>
              </a:rPr>
              <a:t>https://www.netacad.com/group/communities/community-home</a:t>
            </a:r>
            <a:r>
              <a:rPr lang="es-ES" dirty="0"/>
              <a:t>.</a:t>
            </a:r>
          </a:p>
          <a:p>
            <a:pPr>
              <a:spcBef>
                <a:spcPct val="30000"/>
              </a:spcBef>
              <a:spcAft>
                <a:spcPts val="900"/>
              </a:spcAft>
              <a:defRPr/>
            </a:pPr>
            <a:r>
              <a:rPr lang="es-ES" dirty="0"/>
              <a:t>Prácticas recomendadas de todo el mundo para enseñar CCNA Routing and Switching. </a:t>
            </a:r>
            <a:r>
              <a:rPr lang="es-ES" dirty="0">
                <a:hlinkClick r:id="rId4"/>
              </a:rPr>
              <a:t>https://www.netacad.com/group/communities/ccna</a:t>
            </a:r>
            <a:endParaRPr lang="es-ES" dirty="0"/>
          </a:p>
          <a:p>
            <a:pPr>
              <a:spcBef>
                <a:spcPct val="30000"/>
              </a:spcBef>
              <a:defRPr/>
            </a:pPr>
            <a:r>
              <a:rPr lang="es-ES" dirty="0"/>
              <a:t>Si tiene planes o recursos de lección que desee compartir, súbalos a la Comunidad CCNA a fin de ayudar a otros instructores.</a:t>
            </a:r>
          </a:p>
          <a:p>
            <a:r>
              <a:rPr lang="es-ES" dirty="0"/>
              <a:t>Los estudiantes pueden inscribirse en </a:t>
            </a:r>
            <a:r>
              <a:rPr lang="es-ES" b="1" dirty="0"/>
              <a:t>Introducción a Packet Tracer</a:t>
            </a:r>
            <a:r>
              <a:rPr lang="es-ES" dirty="0"/>
              <a:t> (autodidacta).</a:t>
            </a:r>
          </a:p>
          <a:p>
            <a:r>
              <a:rPr lang="es-ES" dirty="0"/>
              <a:t>Un buen momento para que los estudiantes realicen la certificación CCENT es tras realizar RSE, pero algunos lo hacen durante el curso de ScaN. Los estudiantes que se preparan para la certificación CCENT pueden ver las 15 lecciones y videos contenidos en el sitio Wikiversidad de Cisco Networking/CCENT: </a:t>
            </a:r>
            <a:r>
              <a:rPr lang="es-ES" dirty="0">
                <a:hlinkClick r:id="rId5"/>
              </a:rPr>
              <a:t>https://en.wikiversity.org/wiki/Cisco_Networking/CCENT</a:t>
            </a:r>
            <a:r>
              <a:rPr lang="es-ES" dirty="0"/>
              <a:t> </a:t>
            </a:r>
          </a:p>
        </p:txBody>
      </p:sp>
      <p:sp>
        <p:nvSpPr>
          <p:cNvPr id="13314" name="Rectangle 33"/>
          <p:cNvSpPr>
            <a:spLocks noGrp="1" noChangeArrowheads="1"/>
          </p:cNvSpPr>
          <p:nvPr>
            <p:ph type="title"/>
          </p:nvPr>
        </p:nvSpPr>
        <p:spPr/>
        <p:txBody>
          <a:bodyPr/>
          <a:lstStyle/>
          <a:p>
            <a:pPr eaLnBrk="1" hangingPunct="1"/>
            <a:r>
              <a:rPr lang="es-ES"/>
              <a:t>Capítulo 8: Ayuda adicional</a:t>
            </a:r>
          </a:p>
        </p:txBody>
      </p:sp>
    </p:spTree>
    <p:extLst>
      <p:ext uri="{BB962C8B-B14F-4D97-AF65-F5344CB8AC3E}">
        <p14:creationId xmlns:p14="http://schemas.microsoft.com/office/powerpoint/2010/main" val="1849301981"/>
      </p:ext>
    </p:extLst>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3168022"/>
      </p:ext>
    </p:extLst>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425765" y="2300750"/>
            <a:ext cx="6832285" cy="644730"/>
          </a:xfrm>
        </p:spPr>
        <p:txBody>
          <a:bodyPr/>
          <a:lstStyle/>
          <a:p>
            <a:r>
              <a:rPr lang="es-ES" dirty="0"/>
              <a:t>Capítulo 8: OSPF de área única</a:t>
            </a:r>
          </a:p>
        </p:txBody>
      </p:sp>
      <p:sp>
        <p:nvSpPr>
          <p:cNvPr id="7" name="Subtitle 6"/>
          <p:cNvSpPr>
            <a:spLocks noGrp="1"/>
          </p:cNvSpPr>
          <p:nvPr>
            <p:ph type="subTitle" idx="1"/>
          </p:nvPr>
        </p:nvSpPr>
        <p:spPr>
          <a:xfrm>
            <a:off x="469497" y="3809526"/>
            <a:ext cx="2368954" cy="902174"/>
          </a:xfrm>
        </p:spPr>
        <p:txBody>
          <a:bodyPr/>
          <a:lstStyle/>
          <a:p>
            <a:r>
              <a:rPr lang="es-ES"/>
              <a:t>CCNA routing y switching</a:t>
            </a:r>
          </a:p>
          <a:p>
            <a:r>
              <a:rPr lang="es-ES"/>
              <a:t>Escalamiento de redes v6.0</a:t>
            </a:r>
          </a:p>
          <a:p>
            <a:endParaRPr lang="es-ES" dirty="0"/>
          </a:p>
        </p:txBody>
      </p:sp>
    </p:spTree>
    <p:extLst>
      <p:ext uri="{BB962C8B-B14F-4D97-AF65-F5344CB8AC3E}">
        <p14:creationId xmlns:p14="http://schemas.microsoft.com/office/powerpoint/2010/main" val="1782938014"/>
      </p:ext>
    </p:extLst>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34"/>
          <p:cNvSpPr>
            <a:spLocks noGrp="1" noChangeArrowheads="1"/>
          </p:cNvSpPr>
          <p:nvPr>
            <p:ph idx="1"/>
          </p:nvPr>
        </p:nvSpPr>
        <p:spPr/>
        <p:txBody>
          <a:bodyPr/>
          <a:lstStyle/>
          <a:p>
            <a:r>
              <a:rPr lang="es-ES" sz="1600" dirty="0"/>
              <a:t>8.1 Funcionamiento del protocolo OSPF</a:t>
            </a:r>
            <a:r>
              <a:rPr lang="en-US" sz="1600" dirty="0"/>
              <a:t>	</a:t>
            </a:r>
          </a:p>
          <a:p>
            <a:pPr marL="469106" lvl="1" indent="-214313">
              <a:buFont typeface="Arial" panose="020B0604020202020204" pitchFamily="34" charset="0"/>
              <a:buChar char="•"/>
            </a:pPr>
            <a:r>
              <a:rPr lang="es-ES" sz="1600" dirty="0"/>
              <a:t>Explique la forma en la que funciona el protocolo OSPF de área única.</a:t>
            </a:r>
          </a:p>
          <a:p>
            <a:pPr marL="542131" lvl="2" indent="-214313">
              <a:buFont typeface="Arial" panose="020B0604020202020204" pitchFamily="34" charset="0"/>
              <a:buChar char="•"/>
            </a:pPr>
            <a:r>
              <a:rPr lang="es-ES" sz="1400" dirty="0"/>
              <a:t>Explique las funciones y características de los protocolos de routing de OSPF.</a:t>
            </a:r>
          </a:p>
          <a:p>
            <a:pPr marL="542131" lvl="2" indent="-214313">
              <a:buFont typeface="Arial" panose="020B0604020202020204" pitchFamily="34" charset="0"/>
              <a:buChar char="•"/>
            </a:pPr>
            <a:r>
              <a:rPr lang="es-ES" sz="1400" dirty="0"/>
              <a:t>Describa los tipos de paquetes que se utilizan para establecer y mantener una adyacencia de vecino del EIGRP.</a:t>
            </a:r>
          </a:p>
          <a:p>
            <a:pPr marL="542131" lvl="2" indent="-214313">
              <a:buFont typeface="Arial" panose="020B0604020202020204" pitchFamily="34" charset="0"/>
              <a:buChar char="•"/>
            </a:pPr>
            <a:r>
              <a:rPr lang="es-ES" sz="1400" dirty="0"/>
              <a:t>Explique la forma en que OSPF logra la convergencia.</a:t>
            </a:r>
          </a:p>
          <a:p>
            <a:r>
              <a:rPr lang="es-ES" sz="1600" dirty="0"/>
              <a:t>8.2 Variedades de protocolos de árbol de expansión</a:t>
            </a:r>
          </a:p>
          <a:p>
            <a:pPr marL="469106" lvl="1" indent="-214313">
              <a:buFont typeface="Arial" panose="020B0604020202020204" pitchFamily="34" charset="0"/>
              <a:buChar char="•"/>
            </a:pPr>
            <a:r>
              <a:rPr lang="es-ES" sz="1600" dirty="0"/>
              <a:t>Implemente el protocolo OSPFv2 de área única.</a:t>
            </a:r>
          </a:p>
          <a:p>
            <a:pPr marL="542131" lvl="2" indent="-214313">
              <a:buFont typeface="Arial" panose="020B0604020202020204" pitchFamily="34" charset="0"/>
              <a:buChar char="•"/>
            </a:pPr>
            <a:r>
              <a:rPr lang="es-ES" sz="1400" dirty="0"/>
              <a:t>Configurar una ID de router OSPF.</a:t>
            </a:r>
          </a:p>
          <a:p>
            <a:pPr marL="542131" lvl="2" indent="-214313">
              <a:buFont typeface="Arial" panose="020B0604020202020204" pitchFamily="34" charset="0"/>
              <a:buChar char="•"/>
            </a:pPr>
            <a:r>
              <a:rPr lang="es-ES" sz="1400" dirty="0"/>
              <a:t>Configure OSPFv2 de área única.</a:t>
            </a:r>
          </a:p>
          <a:p>
            <a:pPr marL="542131" lvl="2" indent="-214313">
              <a:buFont typeface="Arial" panose="020B0604020202020204" pitchFamily="34" charset="0"/>
              <a:buChar char="•"/>
            </a:pPr>
            <a:r>
              <a:rPr lang="es-ES" sz="1400" dirty="0"/>
              <a:t>Explicar la forma en que OSPF usa el costo para determinar la mejor ruta.</a:t>
            </a:r>
          </a:p>
          <a:p>
            <a:pPr marL="542131" lvl="2" indent="-214313">
              <a:buFont typeface="Arial" panose="020B0604020202020204" pitchFamily="34" charset="0"/>
              <a:buChar char="•"/>
            </a:pPr>
            <a:r>
              <a:rPr lang="es-ES" sz="1400" dirty="0"/>
              <a:t>Verifique OSPFv2 de área única.</a:t>
            </a:r>
          </a:p>
        </p:txBody>
      </p:sp>
      <p:sp>
        <p:nvSpPr>
          <p:cNvPr id="4098" name="Rectangle 33"/>
          <p:cNvSpPr>
            <a:spLocks noGrp="1" noChangeArrowheads="1"/>
          </p:cNvSpPr>
          <p:nvPr>
            <p:ph type="title"/>
          </p:nvPr>
        </p:nvSpPr>
        <p:spPr/>
        <p:txBody>
          <a:bodyPr/>
          <a:lstStyle/>
          <a:p>
            <a:pPr eaLnBrk="1" hangingPunct="1"/>
            <a:r>
              <a:rPr lang="es-ES"/>
              <a:t>Capítulo 3: Secciones y objetivos</a:t>
            </a:r>
          </a:p>
        </p:txBody>
      </p:sp>
    </p:spTree>
    <p:extLst>
      <p:ext uri="{BB962C8B-B14F-4D97-AF65-F5344CB8AC3E}">
        <p14:creationId xmlns:p14="http://schemas.microsoft.com/office/powerpoint/2010/main" val="1758868671"/>
      </p:ext>
    </p:extLst>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34"/>
          <p:cNvSpPr>
            <a:spLocks noGrp="1" noChangeArrowheads="1"/>
          </p:cNvSpPr>
          <p:nvPr>
            <p:ph idx="1"/>
          </p:nvPr>
        </p:nvSpPr>
        <p:spPr/>
        <p:txBody>
          <a:bodyPr/>
          <a:lstStyle/>
          <a:p>
            <a:r>
              <a:rPr lang="es-ES" sz="1600" dirty="0"/>
              <a:t>8.3 Implementación de OSPFv3 de área única</a:t>
            </a:r>
          </a:p>
          <a:p>
            <a:pPr marL="469106" lvl="1" indent="-214313">
              <a:buFont typeface="Arial" panose="020B0604020202020204" pitchFamily="34" charset="0"/>
              <a:buChar char="•"/>
            </a:pPr>
            <a:r>
              <a:rPr lang="es-ES" sz="1600" dirty="0"/>
              <a:t>Comparar las características y las operaciones de OSPFv2 y OSPFv3.</a:t>
            </a:r>
          </a:p>
          <a:p>
            <a:pPr marL="469106" lvl="1" indent="-214313">
              <a:buFont typeface="Arial" panose="020B0604020202020204" pitchFamily="34" charset="0"/>
              <a:buChar char="•"/>
            </a:pPr>
            <a:r>
              <a:rPr lang="es-ES" sz="1600" dirty="0"/>
              <a:t>Configure OSPFv3 de área única.</a:t>
            </a:r>
          </a:p>
          <a:p>
            <a:pPr marL="469106" lvl="1" indent="-214313">
              <a:buFont typeface="Arial" panose="020B0604020202020204" pitchFamily="34" charset="0"/>
              <a:buChar char="•"/>
            </a:pPr>
            <a:r>
              <a:rPr lang="es-ES" sz="1600" dirty="0"/>
              <a:t>Verifique OSPFv3 de área única.</a:t>
            </a:r>
          </a:p>
          <a:p>
            <a:pPr marL="280194" indent="-214313">
              <a:buFont typeface="Arial" panose="020B0604020202020204" pitchFamily="34" charset="0"/>
              <a:buChar char="•"/>
            </a:pPr>
            <a:endParaRPr lang="es-ES" sz="1700" dirty="0"/>
          </a:p>
          <a:p>
            <a:pPr marL="327818" lvl="2" indent="0">
              <a:buNone/>
            </a:pPr>
            <a:endParaRPr lang="es-ES" sz="1400" dirty="0"/>
          </a:p>
        </p:txBody>
      </p:sp>
      <p:sp>
        <p:nvSpPr>
          <p:cNvPr id="4098" name="Rectangle 33"/>
          <p:cNvSpPr>
            <a:spLocks noGrp="1" noChangeArrowheads="1"/>
          </p:cNvSpPr>
          <p:nvPr>
            <p:ph type="title"/>
          </p:nvPr>
        </p:nvSpPr>
        <p:spPr/>
        <p:txBody>
          <a:bodyPr/>
          <a:lstStyle/>
          <a:p>
            <a:pPr eaLnBrk="1" hangingPunct="1"/>
            <a:r>
              <a:rPr lang="es-ES"/>
              <a:t>Capítulo 8: Secciones y objetivos (continuación)</a:t>
            </a:r>
          </a:p>
        </p:txBody>
      </p:sp>
    </p:spTree>
    <p:extLst>
      <p:ext uri="{BB962C8B-B14F-4D97-AF65-F5344CB8AC3E}">
        <p14:creationId xmlns:p14="http://schemas.microsoft.com/office/powerpoint/2010/main" val="412597591"/>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9" name="Rectangle 34"/>
          <p:cNvSpPr>
            <a:spLocks noGrp="1" noChangeArrowheads="1"/>
          </p:cNvSpPr>
          <p:nvPr>
            <p:ph idx="1"/>
          </p:nvPr>
        </p:nvSpPr>
        <p:spPr>
          <a:xfrm>
            <a:off x="144064" y="798944"/>
            <a:ext cx="8999935" cy="4155319"/>
          </a:xfrm>
        </p:spPr>
        <p:txBody>
          <a:bodyPr/>
          <a:lstStyle/>
          <a:p>
            <a:r>
              <a:rPr lang="es-ES" dirty="0"/>
              <a:t>Esta presentación en PowerPoint se divide en dos partes:</a:t>
            </a:r>
          </a:p>
          <a:p>
            <a:r>
              <a:rPr lang="es-ES" dirty="0"/>
              <a:t>Guía de planificación para el instructor</a:t>
            </a:r>
          </a:p>
          <a:p>
            <a:pPr lvl="1"/>
            <a:r>
              <a:rPr lang="es-ES" dirty="0"/>
              <a:t>Información para ayudarlo a familiarizarse con el capítulo</a:t>
            </a:r>
          </a:p>
          <a:p>
            <a:pPr lvl="1"/>
            <a:r>
              <a:rPr lang="es-ES" dirty="0"/>
              <a:t>Ayuda a la enseñanza</a:t>
            </a:r>
          </a:p>
          <a:p>
            <a:r>
              <a:rPr lang="es-ES" dirty="0"/>
              <a:t>Presentación de la clase del instructor</a:t>
            </a:r>
          </a:p>
          <a:p>
            <a:pPr lvl="1"/>
            <a:r>
              <a:rPr lang="es-ES" dirty="0"/>
              <a:t>Diapositivas opcionales que puede utilizar en el aula</a:t>
            </a:r>
          </a:p>
          <a:p>
            <a:pPr lvl="1"/>
            <a:r>
              <a:rPr lang="es-ES" dirty="0"/>
              <a:t>Comienza en la diapositiva n.º 17</a:t>
            </a:r>
          </a:p>
          <a:p>
            <a:endParaRPr lang="es-ES" dirty="0"/>
          </a:p>
          <a:p>
            <a:r>
              <a:rPr lang="es-ES" b="1" dirty="0"/>
              <a:t>Nota</a:t>
            </a:r>
            <a:r>
              <a:rPr lang="es-ES" dirty="0"/>
              <a:t>: Elimine la Guía de Planificación de esta presentación antes de compartirla con otras personas.</a:t>
            </a:r>
          </a:p>
        </p:txBody>
      </p:sp>
      <p:sp>
        <p:nvSpPr>
          <p:cNvPr id="4098" name="Rectangle 33"/>
          <p:cNvSpPr>
            <a:spLocks noGrp="1" noChangeArrowheads="1"/>
          </p:cNvSpPr>
          <p:nvPr>
            <p:ph type="title"/>
          </p:nvPr>
        </p:nvSpPr>
        <p:spPr/>
        <p:txBody>
          <a:bodyPr/>
          <a:lstStyle/>
          <a:p>
            <a:r>
              <a:rPr lang="es-ES"/>
              <a:t>Materiales para el instructor: Guía de planificación del capítulo 8</a:t>
            </a:r>
          </a:p>
        </p:txBody>
      </p:sp>
    </p:spTree>
    <p:extLst>
      <p:ext uri="{BB962C8B-B14F-4D97-AF65-F5344CB8AC3E}">
        <p14:creationId xmlns:p14="http://schemas.microsoft.com/office/powerpoint/2010/main" val="3599581950"/>
      </p:ext>
    </p:extLst>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4" y="915409"/>
            <a:ext cx="8133215" cy="1802391"/>
          </a:xfrm>
        </p:spPr>
        <p:txBody>
          <a:bodyPr/>
          <a:lstStyle/>
          <a:p>
            <a:r>
              <a:rPr lang="es-ES" dirty="0"/>
              <a:t>8.1 Características de OSPF</a:t>
            </a:r>
          </a:p>
        </p:txBody>
      </p:sp>
    </p:spTree>
    <p:extLst>
      <p:ext uri="{BB962C8B-B14F-4D97-AF65-F5344CB8AC3E}">
        <p14:creationId xmlns:p14="http://schemas.microsoft.com/office/powerpoint/2010/main" val="673099643"/>
      </p:ext>
    </p:extLst>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6"/>
          <p:cNvSpPr>
            <a:spLocks noGrp="1" noChangeArrowheads="1"/>
          </p:cNvSpPr>
          <p:nvPr>
            <p:ph idx="1"/>
          </p:nvPr>
        </p:nvSpPr>
        <p:spPr>
          <a:xfrm>
            <a:off x="136316" y="822191"/>
            <a:ext cx="2862607" cy="4155319"/>
          </a:xfrm>
        </p:spPr>
        <p:txBody>
          <a:bodyPr/>
          <a:lstStyle/>
          <a:p>
            <a:r>
              <a:rPr lang="es-ES" dirty="0"/>
              <a:t>OSPF es un protocolo de routing de estado de enlace.</a:t>
            </a:r>
          </a:p>
          <a:p>
            <a:pPr marL="261937" lvl="2" indent="0">
              <a:buNone/>
            </a:pPr>
            <a:endParaRPr lang="es-ES" altLang="ja-JP" dirty="0"/>
          </a:p>
        </p:txBody>
      </p:sp>
      <p:sp>
        <p:nvSpPr>
          <p:cNvPr id="8194" name="Rectangle 2"/>
          <p:cNvSpPr>
            <a:spLocks noGrp="1" noChangeArrowheads="1"/>
          </p:cNvSpPr>
          <p:nvPr>
            <p:ph type="title"/>
          </p:nvPr>
        </p:nvSpPr>
        <p:spPr/>
        <p:txBody>
          <a:bodyPr/>
          <a:lstStyle/>
          <a:p>
            <a:r>
              <a:rPr lang="es-ES" altLang="en-US" sz="1600" dirty="0"/>
              <a:t>Abrir primero la ruta más corta</a:t>
            </a:r>
            <a:br/>
            <a:r>
              <a:rPr lang="es-ES"/>
              <a:t>Evolución de OSPF</a:t>
            </a:r>
          </a:p>
        </p:txBody>
      </p:sp>
      <p:pic>
        <p:nvPicPr>
          <p:cNvPr id="2" name="Picture 1"/>
          <p:cNvPicPr>
            <a:picLocks noChangeAspect="1"/>
          </p:cNvPicPr>
          <p:nvPr/>
        </p:nvPicPr>
        <p:blipFill>
          <a:blip r:embed="rId3"/>
          <a:stretch>
            <a:fillRect/>
          </a:stretch>
        </p:blipFill>
        <p:spPr>
          <a:xfrm>
            <a:off x="2998923" y="445477"/>
            <a:ext cx="5892907" cy="929817"/>
          </a:xfrm>
          <a:prstGeom prst="rect">
            <a:avLst/>
          </a:prstGeom>
        </p:spPr>
      </p:pic>
      <p:pic>
        <p:nvPicPr>
          <p:cNvPr id="3" name="Picture 2"/>
          <p:cNvPicPr>
            <a:picLocks noChangeAspect="1"/>
          </p:cNvPicPr>
          <p:nvPr/>
        </p:nvPicPr>
        <p:blipFill>
          <a:blip r:embed="rId4"/>
          <a:stretch>
            <a:fillRect/>
          </a:stretch>
        </p:blipFill>
        <p:spPr>
          <a:xfrm>
            <a:off x="415360" y="1542081"/>
            <a:ext cx="3647322" cy="2977531"/>
          </a:xfrm>
          <a:prstGeom prst="rect">
            <a:avLst/>
          </a:prstGeom>
        </p:spPr>
      </p:pic>
      <p:sp>
        <p:nvSpPr>
          <p:cNvPr id="7" name="Striped Right Arrow 6"/>
          <p:cNvSpPr/>
          <p:nvPr/>
        </p:nvSpPr>
        <p:spPr>
          <a:xfrm flipH="1">
            <a:off x="4020800" y="2347993"/>
            <a:ext cx="3831671" cy="681711"/>
          </a:xfrm>
          <a:prstGeom prst="stripedRightArrow">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ES" sz="1050" b="1" dirty="0">
                <a:solidFill>
                  <a:schemeClr val="bg1"/>
                </a:solidFill>
              </a:rPr>
              <a:t>  OSPFv3 para IPv6 publicado en RFC 2740 en 1999</a:t>
            </a:r>
          </a:p>
        </p:txBody>
      </p:sp>
      <p:sp>
        <p:nvSpPr>
          <p:cNvPr id="8" name="Striped Right Arrow 7"/>
          <p:cNvSpPr/>
          <p:nvPr/>
        </p:nvSpPr>
        <p:spPr>
          <a:xfrm flipH="1">
            <a:off x="4020800" y="2704454"/>
            <a:ext cx="3831671" cy="632633"/>
          </a:xfrm>
          <a:prstGeom prst="stripedRightArrow">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ES" sz="1050" b="1" dirty="0">
                <a:solidFill>
                  <a:schemeClr val="bg1"/>
                </a:solidFill>
              </a:rPr>
              <a:t>  OSPFv2 actualizado en RFC 2328 en 1998</a:t>
            </a:r>
          </a:p>
        </p:txBody>
      </p:sp>
      <p:sp>
        <p:nvSpPr>
          <p:cNvPr id="9" name="Striped Right Arrow 8"/>
          <p:cNvSpPr/>
          <p:nvPr/>
        </p:nvSpPr>
        <p:spPr>
          <a:xfrm flipH="1">
            <a:off x="4020800" y="3345050"/>
            <a:ext cx="3831671" cy="632633"/>
          </a:xfrm>
          <a:prstGeom prst="stripedRightArrow">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ES" sz="1050" b="1" dirty="0">
                <a:solidFill>
                  <a:schemeClr val="bg1"/>
                </a:solidFill>
              </a:rPr>
              <a:t>  OSPFv2 introducido en RFC 1247 en 1991</a:t>
            </a:r>
          </a:p>
        </p:txBody>
      </p:sp>
      <p:sp>
        <p:nvSpPr>
          <p:cNvPr id="10" name="Striped Right Arrow 9"/>
          <p:cNvSpPr/>
          <p:nvPr/>
        </p:nvSpPr>
        <p:spPr>
          <a:xfrm flipH="1">
            <a:off x="4020800" y="3602646"/>
            <a:ext cx="3831671" cy="632633"/>
          </a:xfrm>
          <a:prstGeom prst="stripedRightArrow">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ES" sz="1050" b="1" dirty="0">
                <a:solidFill>
                  <a:schemeClr val="bg1"/>
                </a:solidFill>
              </a:rPr>
              <a:t>  OSPFv1 publicado en RFC 1131 en 1989</a:t>
            </a:r>
          </a:p>
        </p:txBody>
      </p:sp>
      <p:sp>
        <p:nvSpPr>
          <p:cNvPr id="11" name="Striped Right Arrow 10"/>
          <p:cNvSpPr/>
          <p:nvPr/>
        </p:nvSpPr>
        <p:spPr>
          <a:xfrm flipH="1">
            <a:off x="4020800" y="3882325"/>
            <a:ext cx="3831671" cy="632633"/>
          </a:xfrm>
          <a:prstGeom prst="stripedRightArrow">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ES" sz="1050" b="1" dirty="0">
                <a:solidFill>
                  <a:schemeClr val="bg1"/>
                </a:solidFill>
              </a:rPr>
              <a:t>  En 1988 comenzó el trabajo de desarrollo de OSPF</a:t>
            </a:r>
          </a:p>
        </p:txBody>
      </p:sp>
    </p:spTree>
    <p:extLst>
      <p:ext uri="{BB962C8B-B14F-4D97-AF65-F5344CB8AC3E}">
        <p14:creationId xmlns:p14="http://schemas.microsoft.com/office/powerpoint/2010/main" val="2342478232"/>
      </p:ext>
    </p:extLst>
  </p:cSld>
  <p:clrMapOvr>
    <a:masterClrMapping/>
  </p:clrMapOvr>
  <p:transition spd="slow">
    <p:wip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6"/>
          <p:cNvSpPr>
            <a:spLocks noGrp="1" noChangeArrowheads="1"/>
          </p:cNvSpPr>
          <p:nvPr>
            <p:ph idx="1"/>
          </p:nvPr>
        </p:nvSpPr>
        <p:spPr>
          <a:xfrm>
            <a:off x="74322" y="2580468"/>
            <a:ext cx="5719316" cy="1288913"/>
          </a:xfrm>
        </p:spPr>
        <p:txBody>
          <a:bodyPr/>
          <a:lstStyle/>
          <a:p>
            <a:r>
              <a:rPr lang="es-ES" dirty="0"/>
              <a:t>OSPF utiliza el algoritmo de primero la ruta más corta (SPF) Dijkstra para seleccionar la mejor ruta.</a:t>
            </a:r>
          </a:p>
          <a:p>
            <a:r>
              <a:rPr lang="es-ES" dirty="0"/>
              <a:t>La distancia administrativa se utiliza para determinar qué ruta se instala en la tabla de routing cuando la ruta se detecta de múltiples fuentes.</a:t>
            </a:r>
          </a:p>
          <a:p>
            <a:pPr lvl="1"/>
            <a:r>
              <a:rPr lang="es-ES" dirty="0"/>
              <a:t>La menor distancia administrativa es la que se agrega a la tabla de routing.</a:t>
            </a:r>
          </a:p>
          <a:p>
            <a:pPr marL="261937" lvl="2" indent="0">
              <a:buNone/>
            </a:pPr>
            <a:endParaRPr lang="es-ES" altLang="ja-JP" dirty="0"/>
          </a:p>
        </p:txBody>
      </p:sp>
      <p:sp>
        <p:nvSpPr>
          <p:cNvPr id="8194" name="Rectangle 2"/>
          <p:cNvSpPr>
            <a:spLocks noGrp="1" noChangeArrowheads="1"/>
          </p:cNvSpPr>
          <p:nvPr>
            <p:ph type="title"/>
          </p:nvPr>
        </p:nvSpPr>
        <p:spPr>
          <a:xfrm>
            <a:off x="2" y="41393"/>
            <a:ext cx="3771898" cy="757551"/>
          </a:xfrm>
        </p:spPr>
        <p:txBody>
          <a:bodyPr/>
          <a:lstStyle/>
          <a:p>
            <a:r>
              <a:rPr lang="es-ES" altLang="en-US" sz="1600" dirty="0"/>
              <a:t>Abrir primero la ruta más corta</a:t>
            </a:r>
            <a:br>
              <a:rPr dirty="0"/>
            </a:br>
            <a:r>
              <a:rPr lang="es-ES" dirty="0"/>
              <a:t>Características de OSPF</a:t>
            </a:r>
          </a:p>
        </p:txBody>
      </p:sp>
      <p:pic>
        <p:nvPicPr>
          <p:cNvPr id="4" name="Picture 3"/>
          <p:cNvPicPr>
            <a:picLocks noChangeAspect="1"/>
          </p:cNvPicPr>
          <p:nvPr/>
        </p:nvPicPr>
        <p:blipFill>
          <a:blip r:embed="rId3"/>
          <a:stretch>
            <a:fillRect/>
          </a:stretch>
        </p:blipFill>
        <p:spPr>
          <a:xfrm>
            <a:off x="3568200" y="71132"/>
            <a:ext cx="2682550" cy="2499650"/>
          </a:xfrm>
          <a:prstGeom prst="rect">
            <a:avLst/>
          </a:prstGeom>
        </p:spPr>
      </p:pic>
      <p:pic>
        <p:nvPicPr>
          <p:cNvPr id="5" name="Picture 4"/>
          <p:cNvPicPr>
            <a:picLocks noChangeAspect="1"/>
          </p:cNvPicPr>
          <p:nvPr/>
        </p:nvPicPr>
        <p:blipFill>
          <a:blip r:embed="rId4"/>
          <a:stretch>
            <a:fillRect/>
          </a:stretch>
        </p:blipFill>
        <p:spPr>
          <a:xfrm>
            <a:off x="6236085" y="2564969"/>
            <a:ext cx="2206427" cy="2047955"/>
          </a:xfrm>
          <a:prstGeom prst="rect">
            <a:avLst/>
          </a:prstGeom>
        </p:spPr>
      </p:pic>
      <p:sp>
        <p:nvSpPr>
          <p:cNvPr id="13" name="Rectangle 12"/>
          <p:cNvSpPr/>
          <p:nvPr/>
        </p:nvSpPr>
        <p:spPr>
          <a:xfrm>
            <a:off x="769275" y="844621"/>
            <a:ext cx="2720196" cy="415498"/>
          </a:xfrm>
          <a:prstGeom prst="rect">
            <a:avLst/>
          </a:prstGeom>
        </p:spPr>
        <p:style>
          <a:lnRef idx="0">
            <a:schemeClr val="accent6"/>
          </a:lnRef>
          <a:fillRef idx="3">
            <a:schemeClr val="accent6"/>
          </a:fillRef>
          <a:effectRef idx="3">
            <a:schemeClr val="accent6"/>
          </a:effectRef>
          <a:fontRef idx="minor">
            <a:schemeClr val="lt1"/>
          </a:fontRef>
        </p:style>
        <p:txBody>
          <a:bodyPr wrap="square">
            <a:spAutoFit/>
          </a:bodyPr>
          <a:lstStyle/>
          <a:p>
            <a:r>
              <a:rPr lang="es-ES" sz="1050" dirty="0">
                <a:solidFill>
                  <a:srgbClr val="000000"/>
                </a:solidFill>
              </a:rPr>
              <a:t>v2 admite la autenticación MD5 y SHA.</a:t>
            </a:r>
          </a:p>
          <a:p>
            <a:r>
              <a:rPr lang="es-ES" sz="1050" dirty="0">
                <a:solidFill>
                  <a:srgbClr val="000000"/>
                </a:solidFill>
              </a:rPr>
              <a:t>V3 utiliza IPSec para la autenticación.</a:t>
            </a:r>
          </a:p>
        </p:txBody>
      </p:sp>
      <p:sp>
        <p:nvSpPr>
          <p:cNvPr id="14" name="Rectangle 13"/>
          <p:cNvSpPr/>
          <p:nvPr/>
        </p:nvSpPr>
        <p:spPr>
          <a:xfrm>
            <a:off x="6328594" y="844621"/>
            <a:ext cx="2720196" cy="414000"/>
          </a:xfrm>
          <a:prstGeom prst="rect">
            <a:avLst/>
          </a:prstGeom>
        </p:spPr>
        <p:style>
          <a:lnRef idx="0">
            <a:schemeClr val="accent6"/>
          </a:lnRef>
          <a:fillRef idx="3">
            <a:schemeClr val="accent6"/>
          </a:fillRef>
          <a:effectRef idx="3">
            <a:schemeClr val="accent6"/>
          </a:effectRef>
          <a:fontRef idx="minor">
            <a:schemeClr val="lt1"/>
          </a:fontRef>
        </p:style>
        <p:txBody>
          <a:bodyPr wrap="square">
            <a:spAutoFit/>
          </a:bodyPr>
          <a:lstStyle/>
          <a:p>
            <a:r>
              <a:rPr lang="es-ES" sz="1050" dirty="0">
                <a:solidFill>
                  <a:srgbClr val="000000"/>
                </a:solidFill>
              </a:rPr>
              <a:t>Los cambios de routing activan las actualizaciones de routing.</a:t>
            </a:r>
          </a:p>
        </p:txBody>
      </p:sp>
      <p:sp>
        <p:nvSpPr>
          <p:cNvPr id="15" name="Rectangle 14"/>
          <p:cNvSpPr/>
          <p:nvPr/>
        </p:nvSpPr>
        <p:spPr>
          <a:xfrm>
            <a:off x="743445" y="1880425"/>
            <a:ext cx="2720196" cy="415498"/>
          </a:xfrm>
          <a:prstGeom prst="rect">
            <a:avLst/>
          </a:prstGeom>
        </p:spPr>
        <p:style>
          <a:lnRef idx="0">
            <a:schemeClr val="accent6"/>
          </a:lnRef>
          <a:fillRef idx="3">
            <a:schemeClr val="accent6"/>
          </a:fillRef>
          <a:effectRef idx="3">
            <a:schemeClr val="accent6"/>
          </a:effectRef>
          <a:fontRef idx="minor">
            <a:schemeClr val="lt1"/>
          </a:fontRef>
        </p:style>
        <p:txBody>
          <a:bodyPr wrap="square">
            <a:spAutoFit/>
          </a:bodyPr>
          <a:lstStyle/>
          <a:p>
            <a:r>
              <a:rPr lang="es-ES" sz="1050" dirty="0">
                <a:solidFill>
                  <a:srgbClr val="000000"/>
                </a:solidFill>
              </a:rPr>
              <a:t>Admiten un sistema de diseño jerárquico mediante el uso de áreas.</a:t>
            </a:r>
          </a:p>
        </p:txBody>
      </p:sp>
    </p:spTree>
    <p:extLst>
      <p:ext uri="{BB962C8B-B14F-4D97-AF65-F5344CB8AC3E}">
        <p14:creationId xmlns:p14="http://schemas.microsoft.com/office/powerpoint/2010/main" val="1844454206"/>
      </p:ext>
    </p:extLst>
  </p:cSld>
  <p:clrMapOvr>
    <a:masterClrMapping/>
  </p:clrMapOvr>
  <p:transition spd="slow">
    <p:wip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s-ES" altLang="en-US" sz="1600" dirty="0"/>
              <a:t>Abrir primero la ruta más corta</a:t>
            </a:r>
            <a:br/>
            <a:r>
              <a:rPr lang="es-ES"/>
              <a:t>Componentes de OSPF</a:t>
            </a:r>
          </a:p>
        </p:txBody>
      </p:sp>
      <p:graphicFrame>
        <p:nvGraphicFramePr>
          <p:cNvPr id="9" name="Table 8"/>
          <p:cNvGraphicFramePr>
            <a:graphicFrameLocks noGrp="1"/>
          </p:cNvGraphicFramePr>
          <p:nvPr>
            <p:extLst>
              <p:ext uri="{D42A27DB-BD31-4B8C-83A1-F6EECF244321}">
                <p14:modId xmlns:p14="http://schemas.microsoft.com/office/powerpoint/2010/main" val="467700900"/>
              </p:ext>
            </p:extLst>
          </p:nvPr>
        </p:nvGraphicFramePr>
        <p:xfrm>
          <a:off x="445577" y="1294387"/>
          <a:ext cx="8252847" cy="2743200"/>
        </p:xfrm>
        <a:graphic>
          <a:graphicData uri="http://schemas.openxmlformats.org/drawingml/2006/table">
            <a:tbl>
              <a:tblPr firstRow="1" bandRow="1">
                <a:tableStyleId>{7DF18680-E054-41AD-8BC1-D1AEF772440D}</a:tableStyleId>
              </a:tblPr>
              <a:tblGrid>
                <a:gridCol w="1188913">
                  <a:extLst>
                    <a:ext uri="{9D8B030D-6E8A-4147-A177-3AD203B41FA5}">
                      <a16:colId xmlns:a16="http://schemas.microsoft.com/office/drawing/2014/main" val="20000"/>
                    </a:ext>
                  </a:extLst>
                </a:gridCol>
                <a:gridCol w="834390">
                  <a:extLst>
                    <a:ext uri="{9D8B030D-6E8A-4147-A177-3AD203B41FA5}">
                      <a16:colId xmlns:a16="http://schemas.microsoft.com/office/drawing/2014/main" val="20001"/>
                    </a:ext>
                  </a:extLst>
                </a:gridCol>
                <a:gridCol w="6229544">
                  <a:extLst>
                    <a:ext uri="{9D8B030D-6E8A-4147-A177-3AD203B41FA5}">
                      <a16:colId xmlns:a16="http://schemas.microsoft.com/office/drawing/2014/main" val="20002"/>
                    </a:ext>
                  </a:extLst>
                </a:gridCol>
              </a:tblGrid>
              <a:tr h="0">
                <a:tc>
                  <a:txBody>
                    <a:bodyPr/>
                    <a:lstStyle/>
                    <a:p>
                      <a:r>
                        <a:rPr lang="en-US" sz="1200" dirty="0"/>
                        <a:t>Base de datos</a:t>
                      </a:r>
                    </a:p>
                  </a:txBody>
                  <a:tcPr marR="36000"/>
                </a:tc>
                <a:tc>
                  <a:txBody>
                    <a:bodyPr/>
                    <a:lstStyle/>
                    <a:p>
                      <a:r>
                        <a:rPr lang="en-US" sz="1200" dirty="0"/>
                        <a:t>Tabla</a:t>
                      </a:r>
                    </a:p>
                  </a:txBody>
                  <a:tcPr marR="36000"/>
                </a:tc>
                <a:tc>
                  <a:txBody>
                    <a:bodyPr/>
                    <a:lstStyle/>
                    <a:p>
                      <a:r>
                        <a:rPr lang="en-US" sz="1200" dirty="0"/>
                        <a:t>Descripción</a:t>
                      </a:r>
                    </a:p>
                  </a:txBody>
                  <a:tcPr marR="36000"/>
                </a:tc>
                <a:extLst>
                  <a:ext uri="{0D108BD9-81ED-4DB2-BD59-A6C34878D82A}">
                    <a16:rowId xmlns:a16="http://schemas.microsoft.com/office/drawing/2014/main" val="10000"/>
                  </a:ext>
                </a:extLst>
              </a:tr>
              <a:tr h="214436">
                <a:tc>
                  <a:txBody>
                    <a:bodyPr/>
                    <a:lstStyle/>
                    <a:p>
                      <a:r>
                        <a:rPr lang="en-US" sz="1200" dirty="0"/>
                        <a:t>Adyacencia</a:t>
                      </a:r>
                    </a:p>
                  </a:txBody>
                  <a:tcPr marR="36000"/>
                </a:tc>
                <a:tc>
                  <a:txBody>
                    <a:bodyPr/>
                    <a:lstStyle/>
                    <a:p>
                      <a:r>
                        <a:rPr lang="en-US" sz="1200" dirty="0"/>
                        <a:t>Neighbor (Vecino)</a:t>
                      </a:r>
                    </a:p>
                  </a:txBody>
                  <a:tcPr marR="36000"/>
                </a:tc>
                <a:tc>
                  <a:txBody>
                    <a:bodyPr/>
                    <a:lstStyle/>
                    <a:p>
                      <a:pPr marL="192024" indent="-192024">
                        <a:buFont typeface="Arial" panose="020B0604020202020204" pitchFamily="34" charset="0"/>
                        <a:buChar char="•"/>
                      </a:pPr>
                      <a:r>
                        <a:rPr lang="en-US" sz="1200" spc="-30" baseline="0" dirty="0"/>
                        <a:t>Indica todos los routers vecinos con los que un router estableció comunicación bidireccional.</a:t>
                      </a:r>
                    </a:p>
                    <a:p>
                      <a:pPr marL="192024" indent="-192024">
                        <a:buFont typeface="Arial" panose="020B0604020202020204" pitchFamily="34" charset="0"/>
                        <a:buChar char="•"/>
                      </a:pPr>
                      <a:r>
                        <a:rPr lang="en-US" sz="1200" dirty="0"/>
                        <a:t>Único para cada router.</a:t>
                      </a:r>
                    </a:p>
                    <a:p>
                      <a:pPr marL="192024" indent="-192024">
                        <a:buFont typeface="Arial" panose="020B0604020202020204" pitchFamily="34" charset="0"/>
                        <a:buChar char="•"/>
                      </a:pPr>
                      <a:r>
                        <a:rPr lang="en-US" sz="1200" dirty="0"/>
                        <a:t>Vea mediante el comando </a:t>
                      </a:r>
                      <a:r>
                        <a:rPr lang="en-US" sz="1200" b="1" dirty="0"/>
                        <a:t>show ip</a:t>
                      </a:r>
                      <a:r>
                        <a:rPr sz="1200" dirty="0"/>
                        <a:t> </a:t>
                      </a:r>
                      <a:r>
                        <a:rPr lang="en-US" sz="1200" b="1" dirty="0"/>
                        <a:t>ospf neighbor</a:t>
                      </a:r>
                      <a:r>
                        <a:rPr lang="en-US" sz="1200" b="0" dirty="0"/>
                        <a:t>.</a:t>
                      </a:r>
                      <a:endParaRPr lang="es-ES" sz="1200" dirty="0"/>
                    </a:p>
                  </a:txBody>
                  <a:tcPr marR="36000"/>
                </a:tc>
                <a:extLst>
                  <a:ext uri="{0D108BD9-81ED-4DB2-BD59-A6C34878D82A}">
                    <a16:rowId xmlns:a16="http://schemas.microsoft.com/office/drawing/2014/main" val="10001"/>
                  </a:ext>
                </a:extLst>
              </a:tr>
              <a:tr h="214436">
                <a:tc>
                  <a:txBody>
                    <a:bodyPr/>
                    <a:lstStyle/>
                    <a:p>
                      <a:r>
                        <a:rPr lang="en-US" sz="1200" dirty="0"/>
                        <a:t>Estado de enlace (LSDB)</a:t>
                      </a:r>
                    </a:p>
                  </a:txBody>
                  <a:tcPr marR="36000"/>
                </a:tc>
                <a:tc>
                  <a:txBody>
                    <a:bodyPr/>
                    <a:lstStyle/>
                    <a:p>
                      <a:r>
                        <a:rPr lang="en-US" sz="1200" dirty="0"/>
                        <a:t>Topología</a:t>
                      </a:r>
                    </a:p>
                  </a:txBody>
                  <a:tcPr marR="36000"/>
                </a:tc>
                <a:tc>
                  <a:txBody>
                    <a:bodyPr/>
                    <a:lstStyle/>
                    <a:p>
                      <a:pPr marL="192024" indent="-192024">
                        <a:buFont typeface="Arial" panose="020B0604020202020204" pitchFamily="34" charset="0"/>
                        <a:buChar char="•"/>
                      </a:pPr>
                      <a:r>
                        <a:rPr lang="en-US" sz="1200" dirty="0"/>
                        <a:t>Muestra información sobre todos los demás routers.</a:t>
                      </a:r>
                    </a:p>
                    <a:p>
                      <a:pPr marL="192024" indent="-192024">
                        <a:buFont typeface="Arial" panose="020B0604020202020204" pitchFamily="34" charset="0"/>
                        <a:buChar char="•"/>
                      </a:pPr>
                      <a:r>
                        <a:rPr lang="en-US" sz="1200" dirty="0"/>
                        <a:t>Representa la topología de la red.</a:t>
                      </a:r>
                    </a:p>
                    <a:p>
                      <a:pPr marL="192024" indent="-192024">
                        <a:buFont typeface="Arial" panose="020B0604020202020204" pitchFamily="34" charset="0"/>
                        <a:buChar char="•"/>
                      </a:pPr>
                      <a:r>
                        <a:rPr lang="en-US" sz="1200" dirty="0"/>
                        <a:t>Contiene la misma LSDB que todos los demás routers en la misma área.</a:t>
                      </a:r>
                    </a:p>
                    <a:p>
                      <a:pPr marL="192024" indent="-192024">
                        <a:buFont typeface="Arial" panose="020B0604020202020204" pitchFamily="34" charset="0"/>
                        <a:buChar char="•"/>
                      </a:pPr>
                      <a:r>
                        <a:rPr lang="en-US" sz="1200" dirty="0"/>
                        <a:t>Vea utilizando el comando </a:t>
                      </a:r>
                      <a:r>
                        <a:rPr lang="en-US" sz="1200" b="1" dirty="0"/>
                        <a:t>show ip</a:t>
                      </a:r>
                      <a:r>
                        <a:rPr sz="1200" dirty="0"/>
                        <a:t> </a:t>
                      </a:r>
                      <a:r>
                        <a:rPr lang="en-US" sz="1200" b="1" dirty="0"/>
                        <a:t>ospf database</a:t>
                      </a:r>
                      <a:r>
                        <a:rPr lang="en-US" sz="1200" b="0" dirty="0"/>
                        <a:t>.</a:t>
                      </a:r>
                      <a:endParaRPr lang="es-ES" sz="1200" dirty="0"/>
                    </a:p>
                  </a:txBody>
                  <a:tcPr marR="36000"/>
                </a:tc>
                <a:extLst>
                  <a:ext uri="{0D108BD9-81ED-4DB2-BD59-A6C34878D82A}">
                    <a16:rowId xmlns:a16="http://schemas.microsoft.com/office/drawing/2014/main" val="10002"/>
                  </a:ext>
                </a:extLst>
              </a:tr>
              <a:tr h="214436">
                <a:tc>
                  <a:txBody>
                    <a:bodyPr/>
                    <a:lstStyle/>
                    <a:p>
                      <a:r>
                        <a:rPr lang="en-US" sz="1200" dirty="0"/>
                        <a:t>Reenviar</a:t>
                      </a:r>
                    </a:p>
                  </a:txBody>
                  <a:tcPr marR="36000"/>
                </a:tc>
                <a:tc>
                  <a:txBody>
                    <a:bodyPr/>
                    <a:lstStyle/>
                    <a:p>
                      <a:r>
                        <a:rPr lang="en-US" sz="1200" dirty="0"/>
                        <a:t>Routing</a:t>
                      </a:r>
                    </a:p>
                  </a:txBody>
                  <a:tcPr marR="36000"/>
                </a:tc>
                <a:tc>
                  <a:txBody>
                    <a:bodyPr/>
                    <a:lstStyle/>
                    <a:p>
                      <a:pPr marL="192024" indent="-192024">
                        <a:buFont typeface="Arial" panose="020B0604020202020204" pitchFamily="34" charset="0"/>
                        <a:buChar char="•"/>
                      </a:pPr>
                      <a:r>
                        <a:rPr lang="en-US" sz="1200" dirty="0"/>
                        <a:t>Lista de rutas generada cuando se ejecuta el algoritmo SPF en la base de datos de estado de enlace.</a:t>
                      </a:r>
                    </a:p>
                    <a:p>
                      <a:pPr marL="192024" indent="-192024">
                        <a:buFont typeface="Arial" panose="020B0604020202020204" pitchFamily="34" charset="0"/>
                        <a:buChar char="•"/>
                      </a:pPr>
                      <a:r>
                        <a:rPr lang="en-US" sz="1200" baseline="0" dirty="0"/>
                        <a:t>Única para cada router; contiene información sobre cómo y dónde enviar los paquetes destinados a las redes remotas.</a:t>
                      </a:r>
                    </a:p>
                    <a:p>
                      <a:pPr marL="192024" indent="-192024">
                        <a:buFont typeface="Arial" panose="020B0604020202020204" pitchFamily="34" charset="0"/>
                        <a:buChar char="•"/>
                      </a:pPr>
                      <a:r>
                        <a:rPr lang="en-US" sz="1200" baseline="0" dirty="0"/>
                        <a:t>Vea mediante el comando </a:t>
                      </a:r>
                      <a:r>
                        <a:rPr lang="en-US" sz="1200" b="1" baseline="0" dirty="0"/>
                        <a:t>show ip route</a:t>
                      </a:r>
                      <a:r>
                        <a:rPr lang="en-US" sz="1200" b="0" baseline="0" dirty="0"/>
                        <a:t>.</a:t>
                      </a:r>
                      <a:endParaRPr lang="es-ES" sz="1200" dirty="0"/>
                    </a:p>
                  </a:txBody>
                  <a:tcPr marR="36000"/>
                </a:tc>
                <a:extLst>
                  <a:ext uri="{0D108BD9-81ED-4DB2-BD59-A6C34878D82A}">
                    <a16:rowId xmlns:a16="http://schemas.microsoft.com/office/drawing/2014/main" val="10003"/>
                  </a:ext>
                </a:extLst>
              </a:tr>
            </a:tbl>
          </a:graphicData>
        </a:graphic>
      </p:graphicFrame>
      <p:sp>
        <p:nvSpPr>
          <p:cNvPr id="2" name="Content Placeholder 1"/>
          <p:cNvSpPr>
            <a:spLocks noGrp="1"/>
          </p:cNvSpPr>
          <p:nvPr>
            <p:ph idx="1"/>
          </p:nvPr>
        </p:nvSpPr>
        <p:spPr>
          <a:xfrm>
            <a:off x="145357" y="4057640"/>
            <a:ext cx="8853286" cy="666427"/>
          </a:xfrm>
        </p:spPr>
        <p:txBody>
          <a:bodyPr/>
          <a:lstStyle/>
          <a:p>
            <a:r>
              <a:rPr lang="es-ES"/>
              <a:t>Tipos de paquetes OSPF: saludo, descripción de la base de datos, solicitud de estado de enlace, actualización de estado de enlace, acuse de recibo de estado de enlace.</a:t>
            </a:r>
          </a:p>
        </p:txBody>
      </p:sp>
      <p:pic>
        <p:nvPicPr>
          <p:cNvPr id="3" name="Picture 2"/>
          <p:cNvPicPr>
            <a:picLocks noChangeAspect="1"/>
          </p:cNvPicPr>
          <p:nvPr/>
        </p:nvPicPr>
        <p:blipFill>
          <a:blip r:embed="rId3"/>
          <a:stretch>
            <a:fillRect/>
          </a:stretch>
        </p:blipFill>
        <p:spPr>
          <a:xfrm>
            <a:off x="3643309" y="123158"/>
            <a:ext cx="4269707" cy="1151176"/>
          </a:xfrm>
          <a:prstGeom prst="rect">
            <a:avLst/>
          </a:prstGeom>
        </p:spPr>
      </p:pic>
    </p:spTree>
    <p:extLst>
      <p:ext uri="{BB962C8B-B14F-4D97-AF65-F5344CB8AC3E}">
        <p14:creationId xmlns:p14="http://schemas.microsoft.com/office/powerpoint/2010/main" val="2912245239"/>
      </p:ext>
    </p:extLst>
  </p:cSld>
  <p:clrMapOvr>
    <a:masterClrMapping/>
  </p:clrMapOvr>
  <p:transition spd="slow">
    <p:wip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s-ES" altLang="en-US" sz="1600" dirty="0"/>
              <a:t>Abrir primero la ruta más corta</a:t>
            </a:r>
            <a:br>
              <a:rPr dirty="0"/>
            </a:br>
            <a:r>
              <a:rPr lang="es-ES" sz="2000" dirty="0"/>
              <a:t>Funcionamiento del estado de enlace</a:t>
            </a:r>
          </a:p>
        </p:txBody>
      </p:sp>
      <p:pic>
        <p:nvPicPr>
          <p:cNvPr id="4" name="Picture 3"/>
          <p:cNvPicPr>
            <a:picLocks noChangeAspect="1"/>
          </p:cNvPicPr>
          <p:nvPr/>
        </p:nvPicPr>
        <p:blipFill>
          <a:blip r:embed="rId3"/>
          <a:stretch>
            <a:fillRect/>
          </a:stretch>
        </p:blipFill>
        <p:spPr>
          <a:xfrm>
            <a:off x="441702" y="954486"/>
            <a:ext cx="4081382" cy="1992533"/>
          </a:xfrm>
          <a:prstGeom prst="rect">
            <a:avLst/>
          </a:prstGeom>
        </p:spPr>
      </p:pic>
      <p:sp>
        <p:nvSpPr>
          <p:cNvPr id="5" name="10-Point Star 4"/>
          <p:cNvSpPr/>
          <p:nvPr/>
        </p:nvSpPr>
        <p:spPr>
          <a:xfrm>
            <a:off x="472699" y="2386739"/>
            <a:ext cx="364210" cy="325464"/>
          </a:xfrm>
          <a:prstGeom prst="star10">
            <a:avLst/>
          </a:prstGeom>
          <a:solidFill>
            <a:srgbClr val="7030A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1</a:t>
            </a:r>
          </a:p>
        </p:txBody>
      </p:sp>
      <p:sp>
        <p:nvSpPr>
          <p:cNvPr id="6" name="TextBox 5"/>
          <p:cNvSpPr txBox="1"/>
          <p:nvPr/>
        </p:nvSpPr>
        <p:spPr>
          <a:xfrm>
            <a:off x="767167" y="2355743"/>
            <a:ext cx="1715226" cy="553998"/>
          </a:xfrm>
          <a:prstGeom prst="rect">
            <a:avLst/>
          </a:prstGeom>
          <a:noFill/>
        </p:spPr>
        <p:txBody>
          <a:bodyPr wrap="square" rtlCol="0">
            <a:spAutoFit/>
          </a:bodyPr>
          <a:lstStyle/>
          <a:p>
            <a:r>
              <a:rPr lang="es-ES" sz="1000" dirty="0">
                <a:solidFill>
                  <a:srgbClr val="7030A0"/>
                </a:solidFill>
              </a:rPr>
              <a:t>Use paquetes de </a:t>
            </a:r>
            <a:br>
              <a:rPr lang="es-ES" sz="1000" dirty="0">
                <a:solidFill>
                  <a:srgbClr val="7030A0"/>
                </a:solidFill>
              </a:rPr>
            </a:br>
            <a:r>
              <a:rPr lang="es-ES" sz="1000" dirty="0">
                <a:solidFill>
                  <a:srgbClr val="7030A0"/>
                </a:solidFill>
              </a:rPr>
              <a:t>saludo para establecer adyacencias de vecinos.</a:t>
            </a:r>
          </a:p>
        </p:txBody>
      </p:sp>
      <p:sp>
        <p:nvSpPr>
          <p:cNvPr id="10" name="10-Point Star 9"/>
          <p:cNvSpPr/>
          <p:nvPr/>
        </p:nvSpPr>
        <p:spPr>
          <a:xfrm>
            <a:off x="2709621" y="2391905"/>
            <a:ext cx="364210" cy="325464"/>
          </a:xfrm>
          <a:prstGeom prst="star10">
            <a:avLst/>
          </a:prstGeom>
          <a:solidFill>
            <a:srgbClr val="7030A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a:t>
            </a:r>
          </a:p>
        </p:txBody>
      </p:sp>
      <p:sp>
        <p:nvSpPr>
          <p:cNvPr id="11" name="TextBox 10"/>
          <p:cNvSpPr txBox="1"/>
          <p:nvPr/>
        </p:nvSpPr>
        <p:spPr>
          <a:xfrm>
            <a:off x="3004089" y="2355743"/>
            <a:ext cx="1518996" cy="553998"/>
          </a:xfrm>
          <a:prstGeom prst="rect">
            <a:avLst/>
          </a:prstGeom>
          <a:noFill/>
        </p:spPr>
        <p:txBody>
          <a:bodyPr wrap="square" rtlCol="0">
            <a:spAutoFit/>
          </a:bodyPr>
          <a:lstStyle/>
          <a:p>
            <a:r>
              <a:rPr lang="es-ES" sz="1000" dirty="0">
                <a:solidFill>
                  <a:srgbClr val="7030A0"/>
                </a:solidFill>
              </a:rPr>
              <a:t>Use LSA para saturar el área con costos y estados de enlace.</a:t>
            </a:r>
          </a:p>
        </p:txBody>
      </p:sp>
      <p:pic>
        <p:nvPicPr>
          <p:cNvPr id="8" name="Picture 7"/>
          <p:cNvPicPr>
            <a:picLocks noChangeAspect="1"/>
          </p:cNvPicPr>
          <p:nvPr/>
        </p:nvPicPr>
        <p:blipFill>
          <a:blip r:embed="rId4"/>
          <a:stretch>
            <a:fillRect/>
          </a:stretch>
        </p:blipFill>
        <p:spPr>
          <a:xfrm>
            <a:off x="4591089" y="582532"/>
            <a:ext cx="2447723" cy="2767388"/>
          </a:xfrm>
          <a:prstGeom prst="rect">
            <a:avLst/>
          </a:prstGeom>
        </p:spPr>
      </p:pic>
      <p:sp>
        <p:nvSpPr>
          <p:cNvPr id="12" name="10-Point Star 11"/>
          <p:cNvSpPr/>
          <p:nvPr/>
        </p:nvSpPr>
        <p:spPr>
          <a:xfrm>
            <a:off x="4546170" y="167897"/>
            <a:ext cx="364210" cy="325464"/>
          </a:xfrm>
          <a:prstGeom prst="star10">
            <a:avLst/>
          </a:prstGeom>
          <a:solidFill>
            <a:srgbClr val="7030A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a:t>
            </a:r>
          </a:p>
        </p:txBody>
      </p:sp>
      <p:sp>
        <p:nvSpPr>
          <p:cNvPr id="13" name="TextBox 12"/>
          <p:cNvSpPr txBox="1"/>
          <p:nvPr/>
        </p:nvSpPr>
        <p:spPr>
          <a:xfrm>
            <a:off x="4840638" y="167897"/>
            <a:ext cx="1637654" cy="400110"/>
          </a:xfrm>
          <a:prstGeom prst="rect">
            <a:avLst/>
          </a:prstGeom>
          <a:noFill/>
        </p:spPr>
        <p:txBody>
          <a:bodyPr wrap="square" rtlCol="0">
            <a:spAutoFit/>
          </a:bodyPr>
          <a:lstStyle/>
          <a:p>
            <a:r>
              <a:rPr lang="es-ES" sz="1000" dirty="0">
                <a:solidFill>
                  <a:srgbClr val="7030A0"/>
                </a:solidFill>
              </a:rPr>
              <a:t>Cada router crea una tabla de topología.</a:t>
            </a:r>
          </a:p>
        </p:txBody>
      </p:sp>
      <p:sp>
        <p:nvSpPr>
          <p:cNvPr id="15" name="10-Point Star 14"/>
          <p:cNvSpPr/>
          <p:nvPr/>
        </p:nvSpPr>
        <p:spPr>
          <a:xfrm>
            <a:off x="5680129" y="1394847"/>
            <a:ext cx="604433" cy="382290"/>
          </a:xfrm>
          <a:prstGeom prst="star10">
            <a:avLst/>
          </a:prstGeom>
          <a:solidFill>
            <a:srgbClr val="7030A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dirty="0"/>
              <a:t>4/5</a:t>
            </a:r>
          </a:p>
        </p:txBody>
      </p:sp>
      <p:pic>
        <p:nvPicPr>
          <p:cNvPr id="14" name="Picture 13"/>
          <p:cNvPicPr>
            <a:picLocks noChangeAspect="1"/>
          </p:cNvPicPr>
          <p:nvPr/>
        </p:nvPicPr>
        <p:blipFill>
          <a:blip r:embed="rId5"/>
          <a:stretch>
            <a:fillRect/>
          </a:stretch>
        </p:blipFill>
        <p:spPr>
          <a:xfrm>
            <a:off x="7031613" y="2007031"/>
            <a:ext cx="1381222" cy="1453046"/>
          </a:xfrm>
          <a:prstGeom prst="rect">
            <a:avLst/>
          </a:prstGeom>
        </p:spPr>
      </p:pic>
      <p:sp>
        <p:nvSpPr>
          <p:cNvPr id="16" name="TextBox 15"/>
          <p:cNvSpPr txBox="1"/>
          <p:nvPr/>
        </p:nvSpPr>
        <p:spPr>
          <a:xfrm>
            <a:off x="5674963" y="1808134"/>
            <a:ext cx="1363850" cy="707886"/>
          </a:xfrm>
          <a:prstGeom prst="rect">
            <a:avLst/>
          </a:prstGeom>
          <a:noFill/>
        </p:spPr>
        <p:txBody>
          <a:bodyPr wrap="square" rtlCol="0">
            <a:spAutoFit/>
          </a:bodyPr>
          <a:lstStyle/>
          <a:p>
            <a:r>
              <a:rPr lang="es-ES" sz="1000" dirty="0">
                <a:solidFill>
                  <a:srgbClr val="7030A0"/>
                </a:solidFill>
              </a:rPr>
              <a:t>Cada router ejecuta el algoritmo SPF resultante del árbol SPF.</a:t>
            </a:r>
          </a:p>
        </p:txBody>
      </p:sp>
      <p:pic>
        <p:nvPicPr>
          <p:cNvPr id="18" name="Picture 17"/>
          <p:cNvPicPr>
            <a:picLocks noChangeAspect="1"/>
          </p:cNvPicPr>
          <p:nvPr/>
        </p:nvPicPr>
        <p:blipFill>
          <a:blip r:embed="rId6"/>
          <a:stretch>
            <a:fillRect/>
          </a:stretch>
        </p:blipFill>
        <p:spPr>
          <a:xfrm>
            <a:off x="2791392" y="3377694"/>
            <a:ext cx="3011188" cy="1359302"/>
          </a:xfrm>
          <a:prstGeom prst="rect">
            <a:avLst/>
          </a:prstGeom>
        </p:spPr>
      </p:pic>
      <p:sp>
        <p:nvSpPr>
          <p:cNvPr id="20" name="10-Point Star 19"/>
          <p:cNvSpPr/>
          <p:nvPr/>
        </p:nvSpPr>
        <p:spPr>
          <a:xfrm>
            <a:off x="537275" y="3497449"/>
            <a:ext cx="364210" cy="325464"/>
          </a:xfrm>
          <a:prstGeom prst="star10">
            <a:avLst/>
          </a:prstGeom>
          <a:solidFill>
            <a:srgbClr val="7030A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6</a:t>
            </a:r>
          </a:p>
        </p:txBody>
      </p:sp>
      <p:sp>
        <p:nvSpPr>
          <p:cNvPr id="21" name="TextBox 20"/>
          <p:cNvSpPr txBox="1"/>
          <p:nvPr/>
        </p:nvSpPr>
        <p:spPr>
          <a:xfrm>
            <a:off x="831743" y="3497449"/>
            <a:ext cx="1774297" cy="707886"/>
          </a:xfrm>
          <a:prstGeom prst="rect">
            <a:avLst/>
          </a:prstGeom>
          <a:noFill/>
        </p:spPr>
        <p:txBody>
          <a:bodyPr wrap="square" rtlCol="0">
            <a:spAutoFit/>
          </a:bodyPr>
          <a:lstStyle/>
          <a:p>
            <a:r>
              <a:rPr lang="es-ES" sz="1000" dirty="0">
                <a:solidFill>
                  <a:srgbClr val="7030A0"/>
                </a:solidFill>
              </a:rPr>
              <a:t>Cada router crea una tabla de routing que incluye la ruta para llegar a la red distante y su costo.</a:t>
            </a:r>
          </a:p>
        </p:txBody>
      </p:sp>
    </p:spTree>
    <p:extLst>
      <p:ext uri="{BB962C8B-B14F-4D97-AF65-F5344CB8AC3E}">
        <p14:creationId xmlns:p14="http://schemas.microsoft.com/office/powerpoint/2010/main" val="4041452857"/>
      </p:ext>
    </p:extLst>
  </p:cSld>
  <p:clrMapOvr>
    <a:masterClrMapping/>
  </p:clrMapOvr>
  <p:transition spd="slow">
    <p:wip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s-ES" altLang="en-US" sz="1600" dirty="0"/>
              <a:t>Abrir primero la ruta más corta</a:t>
            </a:r>
            <a:br/>
            <a:r>
              <a:rPr lang="es-ES"/>
              <a:t>OSPF de área única y multiárea</a:t>
            </a:r>
          </a:p>
        </p:txBody>
      </p:sp>
      <p:pic>
        <p:nvPicPr>
          <p:cNvPr id="2" name="Picture 1"/>
          <p:cNvPicPr>
            <a:picLocks noChangeAspect="1"/>
          </p:cNvPicPr>
          <p:nvPr/>
        </p:nvPicPr>
        <p:blipFill>
          <a:blip r:embed="rId3"/>
          <a:stretch>
            <a:fillRect/>
          </a:stretch>
        </p:blipFill>
        <p:spPr>
          <a:xfrm>
            <a:off x="247972" y="2023891"/>
            <a:ext cx="3255855" cy="540514"/>
          </a:xfrm>
          <a:prstGeom prst="rect">
            <a:avLst/>
          </a:prstGeom>
        </p:spPr>
      </p:pic>
      <p:sp>
        <p:nvSpPr>
          <p:cNvPr id="19" name="Rectangle 18"/>
          <p:cNvSpPr/>
          <p:nvPr/>
        </p:nvSpPr>
        <p:spPr>
          <a:xfrm>
            <a:off x="394478" y="2787076"/>
            <a:ext cx="3060000" cy="900000"/>
          </a:xfrm>
          <a:prstGeom prst="rect">
            <a:avLst/>
          </a:prstGeom>
          <a:solidFill>
            <a:schemeClr val="accent5">
              <a:lumMod val="50000"/>
            </a:schemeClr>
          </a:solidFill>
        </p:spPr>
        <p:style>
          <a:lnRef idx="0">
            <a:schemeClr val="accent6"/>
          </a:lnRef>
          <a:fillRef idx="3">
            <a:schemeClr val="accent6"/>
          </a:fillRef>
          <a:effectRef idx="3">
            <a:schemeClr val="accent6"/>
          </a:effectRef>
          <a:fontRef idx="minor">
            <a:schemeClr val="lt1"/>
          </a:fontRef>
        </p:style>
        <p:txBody>
          <a:bodyPr wrap="square">
            <a:spAutoFit/>
          </a:bodyPr>
          <a:lstStyle/>
          <a:p>
            <a:pPr marL="171450" indent="-171450">
              <a:buFont typeface="Arial" panose="020B0604020202020204" pitchFamily="34" charset="0"/>
              <a:buChar char="•"/>
            </a:pPr>
            <a:r>
              <a:rPr lang="es-ES" sz="1050" dirty="0">
                <a:solidFill>
                  <a:schemeClr val="bg1"/>
                </a:solidFill>
              </a:rPr>
              <a:t>Todos los routers se alojan en un área.</a:t>
            </a:r>
          </a:p>
          <a:p>
            <a:pPr marL="171450" indent="-171450">
              <a:buFont typeface="Arial" panose="020B0604020202020204" pitchFamily="34" charset="0"/>
              <a:buChar char="•"/>
            </a:pPr>
            <a:r>
              <a:rPr lang="es-ES" sz="1050" dirty="0">
                <a:solidFill>
                  <a:schemeClr val="bg1"/>
                </a:solidFill>
              </a:rPr>
              <a:t>Se denomina área troncal.</a:t>
            </a:r>
          </a:p>
          <a:p>
            <a:pPr marL="171450" indent="-171450">
              <a:buFont typeface="Arial" panose="020B0604020202020204" pitchFamily="34" charset="0"/>
              <a:buChar char="•"/>
            </a:pPr>
            <a:r>
              <a:rPr lang="es-ES" sz="1050" dirty="0">
                <a:solidFill>
                  <a:schemeClr val="bg1"/>
                </a:solidFill>
              </a:rPr>
              <a:t>Conocido como Área 0.</a:t>
            </a:r>
          </a:p>
          <a:p>
            <a:pPr marL="171450" indent="-171450">
              <a:buFont typeface="Arial" panose="020B0604020202020204" pitchFamily="34" charset="0"/>
              <a:buChar char="•"/>
            </a:pPr>
            <a:r>
              <a:rPr lang="es-ES" sz="1050" dirty="0">
                <a:solidFill>
                  <a:schemeClr val="bg1"/>
                </a:solidFill>
              </a:rPr>
              <a:t>Se utiliza en redes más pequeñas con pocos routers.</a:t>
            </a:r>
          </a:p>
        </p:txBody>
      </p:sp>
      <p:pic>
        <p:nvPicPr>
          <p:cNvPr id="3" name="Picture 2"/>
          <p:cNvPicPr>
            <a:picLocks noChangeAspect="1"/>
          </p:cNvPicPr>
          <p:nvPr/>
        </p:nvPicPr>
        <p:blipFill>
          <a:blip r:embed="rId4"/>
          <a:stretch>
            <a:fillRect/>
          </a:stretch>
        </p:blipFill>
        <p:spPr>
          <a:xfrm>
            <a:off x="3863914" y="712920"/>
            <a:ext cx="5016966" cy="2064019"/>
          </a:xfrm>
          <a:prstGeom prst="rect">
            <a:avLst/>
          </a:prstGeom>
        </p:spPr>
      </p:pic>
      <p:sp>
        <p:nvSpPr>
          <p:cNvPr id="22" name="Rectangle 21"/>
          <p:cNvSpPr/>
          <p:nvPr/>
        </p:nvSpPr>
        <p:spPr>
          <a:xfrm>
            <a:off x="4095991" y="2776743"/>
            <a:ext cx="4327338" cy="1546577"/>
          </a:xfrm>
          <a:prstGeom prst="rect">
            <a:avLst/>
          </a:prstGeom>
          <a:solidFill>
            <a:schemeClr val="accent5">
              <a:lumMod val="50000"/>
            </a:schemeClr>
          </a:solidFill>
        </p:spPr>
        <p:style>
          <a:lnRef idx="0">
            <a:schemeClr val="accent6"/>
          </a:lnRef>
          <a:fillRef idx="3">
            <a:schemeClr val="accent6"/>
          </a:fillRef>
          <a:effectRef idx="3">
            <a:schemeClr val="accent6"/>
          </a:effectRef>
          <a:fontRef idx="minor">
            <a:schemeClr val="lt1"/>
          </a:fontRef>
        </p:style>
        <p:txBody>
          <a:bodyPr wrap="square">
            <a:spAutoFit/>
          </a:bodyPr>
          <a:lstStyle/>
          <a:p>
            <a:pPr marL="171450" indent="-171450">
              <a:buFont typeface="Arial" panose="020B0604020202020204" pitchFamily="34" charset="0"/>
              <a:buChar char="•"/>
            </a:pPr>
            <a:r>
              <a:rPr lang="es-ES" sz="1050" dirty="0">
                <a:solidFill>
                  <a:schemeClr val="bg1"/>
                </a:solidFill>
              </a:rPr>
              <a:t>Diseñado mediante un esquema jerárquico.</a:t>
            </a:r>
          </a:p>
          <a:p>
            <a:pPr marL="171450" indent="-171450">
              <a:buFont typeface="Arial" panose="020B0604020202020204" pitchFamily="34" charset="0"/>
              <a:buChar char="•"/>
            </a:pPr>
            <a:r>
              <a:rPr lang="es-ES" sz="1050" dirty="0">
                <a:solidFill>
                  <a:schemeClr val="bg1"/>
                </a:solidFill>
              </a:rPr>
              <a:t>Todas las áreas se conectan al área 0.</a:t>
            </a:r>
          </a:p>
          <a:p>
            <a:pPr marL="171450" indent="-171450">
              <a:buFont typeface="Arial" panose="020B0604020202020204" pitchFamily="34" charset="0"/>
              <a:buChar char="•"/>
            </a:pPr>
            <a:r>
              <a:rPr lang="es-ES" sz="1050" dirty="0">
                <a:solidFill>
                  <a:schemeClr val="bg1"/>
                </a:solidFill>
              </a:rPr>
              <a:t>Visto más comúnmente con varias áreas alrededor del área 0 (como una margarita o aster).</a:t>
            </a:r>
          </a:p>
          <a:p>
            <a:pPr marL="171450" indent="-171450">
              <a:buFont typeface="Arial" panose="020B0604020202020204" pitchFamily="34" charset="0"/>
              <a:buChar char="•"/>
            </a:pPr>
            <a:r>
              <a:rPr lang="es-ES" sz="1050" dirty="0">
                <a:solidFill>
                  <a:schemeClr val="bg1"/>
                </a:solidFill>
              </a:rPr>
              <a:t>Los routers que conectan el área 0 con otra área se conocen como routers de área perimetral (ABR).</a:t>
            </a:r>
          </a:p>
          <a:p>
            <a:pPr marL="171450" indent="-171450">
              <a:buFont typeface="Arial" panose="020B0604020202020204" pitchFamily="34" charset="0"/>
              <a:buChar char="•"/>
            </a:pPr>
            <a:r>
              <a:rPr lang="es-ES" sz="1050" dirty="0">
                <a:solidFill>
                  <a:schemeClr val="bg1"/>
                </a:solidFill>
              </a:rPr>
              <a:t>Se usa en redes grandes.</a:t>
            </a:r>
          </a:p>
          <a:p>
            <a:pPr marL="171450" indent="-171450">
              <a:buFont typeface="Arial" panose="020B0604020202020204" pitchFamily="34" charset="0"/>
              <a:buChar char="•"/>
            </a:pPr>
            <a:r>
              <a:rPr lang="es-ES" sz="1050" dirty="0">
                <a:solidFill>
                  <a:schemeClr val="bg1"/>
                </a:solidFill>
              </a:rPr>
              <a:t>Varias áreas reducen la sobrecarga de memoria y procesamiento.</a:t>
            </a:r>
          </a:p>
          <a:p>
            <a:pPr marL="171450" indent="-171450">
              <a:buFont typeface="Arial" panose="020B0604020202020204" pitchFamily="34" charset="0"/>
              <a:buChar char="•"/>
            </a:pPr>
            <a:r>
              <a:rPr lang="es-ES" sz="1050" dirty="0">
                <a:solidFill>
                  <a:schemeClr val="bg1"/>
                </a:solidFill>
              </a:rPr>
              <a:t>Una falla en un área no afecta las otras áreas.</a:t>
            </a:r>
          </a:p>
        </p:txBody>
      </p:sp>
      <p:sp>
        <p:nvSpPr>
          <p:cNvPr id="7" name="TextBox 6"/>
          <p:cNvSpPr txBox="1"/>
          <p:nvPr/>
        </p:nvSpPr>
        <p:spPr>
          <a:xfrm>
            <a:off x="3549113" y="4595247"/>
            <a:ext cx="5530152" cy="338554"/>
          </a:xfrm>
          <a:prstGeom prst="rect">
            <a:avLst/>
          </a:prstGeom>
          <a:noFill/>
        </p:spPr>
        <p:txBody>
          <a:bodyPr wrap="square" rtlCol="0">
            <a:spAutoFit/>
          </a:bodyPr>
          <a:lstStyle/>
          <a:p>
            <a:r>
              <a:rPr lang="es-ES" sz="800" dirty="0"/>
              <a:t>El cargador original era Hugowolf en Wikipedia en inglés; se transfirió de en.wikipedia a Commons mediante DieBuche con CommonsHelper CC BY-SA 3.0 (https://commons.wikimedia.org/w/index.php?curid=10285606).</a:t>
            </a:r>
          </a:p>
        </p:txBody>
      </p:sp>
      <p:pic>
        <p:nvPicPr>
          <p:cNvPr id="9" name="Picture 8"/>
          <p:cNvPicPr>
            <a:picLocks noChangeAspect="1"/>
          </p:cNvPicPr>
          <p:nvPr/>
        </p:nvPicPr>
        <p:blipFill rotWithShape="1">
          <a:blip r:embed="rId5">
            <a:extLst>
              <a:ext uri="{28A0092B-C50C-407E-A947-70E740481C1C}">
                <a14:useLocalDpi xmlns:a14="http://schemas.microsoft.com/office/drawing/2010/main" val="0"/>
              </a:ext>
            </a:extLst>
          </a:blip>
          <a:srcRect t="5405" b="38726"/>
          <a:stretch/>
        </p:blipFill>
        <p:spPr>
          <a:xfrm>
            <a:off x="8310976" y="3029919"/>
            <a:ext cx="489779" cy="410706"/>
          </a:xfrm>
          <a:prstGeom prst="rect">
            <a:avLst/>
          </a:prstGeom>
        </p:spPr>
      </p:pic>
      <p:cxnSp>
        <p:nvCxnSpPr>
          <p:cNvPr id="23" name="Straight Arrow Connector 22"/>
          <p:cNvCxnSpPr>
            <a:stCxn id="9" idx="2"/>
          </p:cNvCxnSpPr>
          <p:nvPr/>
        </p:nvCxnSpPr>
        <p:spPr>
          <a:xfrm>
            <a:off x="8555866" y="3440625"/>
            <a:ext cx="14699" cy="11701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681925" y="1495586"/>
            <a:ext cx="2159566" cy="369332"/>
          </a:xfrm>
          <a:prstGeom prst="rect">
            <a:avLst/>
          </a:prstGeom>
          <a:noFill/>
        </p:spPr>
        <p:txBody>
          <a:bodyPr wrap="none" rtlCol="0">
            <a:spAutoFit/>
          </a:bodyPr>
          <a:lstStyle/>
          <a:p>
            <a:r>
              <a:rPr lang="es-ES" b="1" dirty="0">
                <a:solidFill>
                  <a:schemeClr val="accent4"/>
                </a:solidFill>
              </a:rPr>
              <a:t>OSPF de área única</a:t>
            </a:r>
          </a:p>
        </p:txBody>
      </p:sp>
      <p:sp>
        <p:nvSpPr>
          <p:cNvPr id="26" name="TextBox 25"/>
          <p:cNvSpPr txBox="1"/>
          <p:nvPr/>
        </p:nvSpPr>
        <p:spPr>
          <a:xfrm>
            <a:off x="5336583" y="400373"/>
            <a:ext cx="2264367" cy="369332"/>
          </a:xfrm>
          <a:prstGeom prst="rect">
            <a:avLst/>
          </a:prstGeom>
          <a:noFill/>
        </p:spPr>
        <p:txBody>
          <a:bodyPr wrap="square" rtlCol="0">
            <a:spAutoFit/>
          </a:bodyPr>
          <a:lstStyle/>
          <a:p>
            <a:r>
              <a:rPr lang="es-ES" b="1" dirty="0">
                <a:solidFill>
                  <a:schemeClr val="accent4"/>
                </a:solidFill>
              </a:rPr>
              <a:t>OSPF multiárea</a:t>
            </a:r>
          </a:p>
        </p:txBody>
      </p:sp>
    </p:spTree>
    <p:extLst>
      <p:ext uri="{BB962C8B-B14F-4D97-AF65-F5344CB8AC3E}">
        <p14:creationId xmlns:p14="http://schemas.microsoft.com/office/powerpoint/2010/main" val="4132464676"/>
      </p:ext>
    </p:extLst>
  </p:cSld>
  <p:clrMapOvr>
    <a:masterClrMapping/>
  </p:clrMapOvr>
  <p:transition spd="slow">
    <p:wip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s-ES" altLang="en-US" sz="1600" dirty="0"/>
              <a:t>Mensajes OSPF</a:t>
            </a:r>
            <a:br/>
            <a:r>
              <a:rPr lang="es-ES"/>
              <a:t>Encapsulamiento de mensajes OSPF</a:t>
            </a:r>
          </a:p>
        </p:txBody>
      </p:sp>
      <p:sp>
        <p:nvSpPr>
          <p:cNvPr id="12" name="Rectangle 6"/>
          <p:cNvSpPr>
            <a:spLocks noGrp="1" noChangeArrowheads="1"/>
          </p:cNvSpPr>
          <p:nvPr>
            <p:ph idx="1"/>
          </p:nvPr>
        </p:nvSpPr>
        <p:spPr>
          <a:xfrm>
            <a:off x="181388" y="886562"/>
            <a:ext cx="4731333" cy="3318933"/>
          </a:xfrm>
        </p:spPr>
        <p:txBody>
          <a:bodyPr/>
          <a:lstStyle/>
          <a:p>
            <a:r>
              <a:rPr lang="es-ES" dirty="0"/>
              <a:t>OSPF agrega su propio encabezado de capa 3 después del encabezado IP de capa 3.</a:t>
            </a:r>
          </a:p>
          <a:p>
            <a:pPr lvl="1"/>
            <a:r>
              <a:rPr lang="es-ES" dirty="0"/>
              <a:t>El encabezado IP contiene la dirección de multidifusión del protocolo OSPF, ya sea 224.0.0.5 o 224.0.0.6, y el campo 89 que indica que es un paquete OSPF.</a:t>
            </a:r>
          </a:p>
          <a:p>
            <a:r>
              <a:rPr lang="es-ES" spc="-30" dirty="0"/>
              <a:t>El encabezado de paquete de OSPF identifica el tipo de paquete OSPF, la ID del router y la ID del área.</a:t>
            </a:r>
          </a:p>
          <a:p>
            <a:r>
              <a:rPr lang="es-ES" dirty="0"/>
              <a:t>El tipo de paquete OSPF contiene la información del tipo de paquete OSPF específica.</a:t>
            </a:r>
          </a:p>
        </p:txBody>
      </p:sp>
      <p:pic>
        <p:nvPicPr>
          <p:cNvPr id="4" name="Picture 3"/>
          <p:cNvPicPr>
            <a:picLocks noChangeAspect="1"/>
          </p:cNvPicPr>
          <p:nvPr/>
        </p:nvPicPr>
        <p:blipFill>
          <a:blip r:embed="rId3"/>
          <a:stretch>
            <a:fillRect/>
          </a:stretch>
        </p:blipFill>
        <p:spPr>
          <a:xfrm>
            <a:off x="4911673" y="762060"/>
            <a:ext cx="4017737" cy="644411"/>
          </a:xfrm>
          <a:prstGeom prst="rect">
            <a:avLst/>
          </a:prstGeom>
        </p:spPr>
      </p:pic>
      <p:pic>
        <p:nvPicPr>
          <p:cNvPr id="5" name="Picture 4"/>
          <p:cNvPicPr>
            <a:picLocks noChangeAspect="1"/>
          </p:cNvPicPr>
          <p:nvPr/>
        </p:nvPicPr>
        <p:blipFill>
          <a:blip r:embed="rId4"/>
          <a:stretch>
            <a:fillRect/>
          </a:stretch>
        </p:blipFill>
        <p:spPr>
          <a:xfrm>
            <a:off x="4915520" y="1655315"/>
            <a:ext cx="4084829" cy="450488"/>
          </a:xfrm>
          <a:prstGeom prst="rect">
            <a:avLst/>
          </a:prstGeom>
        </p:spPr>
      </p:pic>
      <p:pic>
        <p:nvPicPr>
          <p:cNvPr id="6" name="Picture 5"/>
          <p:cNvPicPr>
            <a:picLocks noChangeAspect="1"/>
          </p:cNvPicPr>
          <p:nvPr/>
        </p:nvPicPr>
        <p:blipFill>
          <a:blip r:embed="rId5"/>
          <a:stretch>
            <a:fillRect/>
          </a:stretch>
        </p:blipFill>
        <p:spPr>
          <a:xfrm>
            <a:off x="4921800" y="2352416"/>
            <a:ext cx="3968314" cy="810666"/>
          </a:xfrm>
          <a:prstGeom prst="rect">
            <a:avLst/>
          </a:prstGeom>
        </p:spPr>
      </p:pic>
      <p:pic>
        <p:nvPicPr>
          <p:cNvPr id="8" name="Picture 7"/>
          <p:cNvPicPr>
            <a:picLocks noChangeAspect="1"/>
          </p:cNvPicPr>
          <p:nvPr/>
        </p:nvPicPr>
        <p:blipFill>
          <a:blip r:embed="rId6"/>
          <a:stretch>
            <a:fillRect/>
          </a:stretch>
        </p:blipFill>
        <p:spPr>
          <a:xfrm>
            <a:off x="1415753" y="3712380"/>
            <a:ext cx="2809875" cy="856372"/>
          </a:xfrm>
          <a:prstGeom prst="rect">
            <a:avLst/>
          </a:prstGeom>
        </p:spPr>
      </p:pic>
      <p:pic>
        <p:nvPicPr>
          <p:cNvPr id="10" name="Picture 9"/>
          <p:cNvPicPr>
            <a:picLocks noChangeAspect="1"/>
          </p:cNvPicPr>
          <p:nvPr/>
        </p:nvPicPr>
        <p:blipFill>
          <a:blip r:embed="rId7"/>
          <a:stretch>
            <a:fillRect/>
          </a:stretch>
        </p:blipFill>
        <p:spPr>
          <a:xfrm>
            <a:off x="4912721" y="3427218"/>
            <a:ext cx="2819400" cy="1219199"/>
          </a:xfrm>
          <a:prstGeom prst="rect">
            <a:avLst/>
          </a:prstGeom>
        </p:spPr>
      </p:pic>
    </p:spTree>
    <p:extLst>
      <p:ext uri="{BB962C8B-B14F-4D97-AF65-F5344CB8AC3E}">
        <p14:creationId xmlns:p14="http://schemas.microsoft.com/office/powerpoint/2010/main" val="2769235410"/>
      </p:ext>
    </p:extLst>
  </p:cSld>
  <p:clrMapOvr>
    <a:masterClrMapping/>
  </p:clrMapOvr>
  <p:transition spd="slow">
    <p:wip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s-ES" altLang="en-US" sz="1600" dirty="0"/>
              <a:t>Mensajes OSPF</a:t>
            </a:r>
            <a:br/>
            <a:r>
              <a:rPr lang="es-ES"/>
              <a:t>Encapsulamiento de mensajes OSPF (cont.)</a:t>
            </a:r>
          </a:p>
        </p:txBody>
      </p:sp>
      <p:sp>
        <p:nvSpPr>
          <p:cNvPr id="12" name="Rectangle 6"/>
          <p:cNvSpPr>
            <a:spLocks noGrp="1" noChangeArrowheads="1"/>
          </p:cNvSpPr>
          <p:nvPr>
            <p:ph idx="1"/>
          </p:nvPr>
        </p:nvSpPr>
        <p:spPr>
          <a:xfrm>
            <a:off x="181388" y="886562"/>
            <a:ext cx="4832314" cy="3318933"/>
          </a:xfrm>
        </p:spPr>
        <p:txBody>
          <a:bodyPr/>
          <a:lstStyle/>
          <a:p>
            <a:r>
              <a:rPr lang="es-ES"/>
              <a:t>OSPFv3 tiene tipos de paquetes similares.</a:t>
            </a:r>
            <a:endParaRPr lang="es-ES" dirty="0"/>
          </a:p>
        </p:txBody>
      </p:sp>
      <p:graphicFrame>
        <p:nvGraphicFramePr>
          <p:cNvPr id="9" name="Table 8"/>
          <p:cNvGraphicFramePr>
            <a:graphicFrameLocks noGrp="1"/>
          </p:cNvGraphicFramePr>
          <p:nvPr>
            <p:extLst>
              <p:ext uri="{D42A27DB-BD31-4B8C-83A1-F6EECF244321}">
                <p14:modId xmlns:p14="http://schemas.microsoft.com/office/powerpoint/2010/main" val="488420232"/>
              </p:ext>
            </p:extLst>
          </p:nvPr>
        </p:nvGraphicFramePr>
        <p:xfrm>
          <a:off x="650929" y="1371600"/>
          <a:ext cx="7098223" cy="2956560"/>
        </p:xfrm>
        <a:graphic>
          <a:graphicData uri="http://schemas.openxmlformats.org/drawingml/2006/table">
            <a:tbl>
              <a:tblPr firstRow="1" bandRow="1">
                <a:tableStyleId>{7DF18680-E054-41AD-8BC1-D1AEF772440D}</a:tableStyleId>
              </a:tblPr>
              <a:tblGrid>
                <a:gridCol w="1417901">
                  <a:extLst>
                    <a:ext uri="{9D8B030D-6E8A-4147-A177-3AD203B41FA5}">
                      <a16:colId xmlns:a16="http://schemas.microsoft.com/office/drawing/2014/main" val="20000"/>
                    </a:ext>
                  </a:extLst>
                </a:gridCol>
                <a:gridCol w="1703070">
                  <a:extLst>
                    <a:ext uri="{9D8B030D-6E8A-4147-A177-3AD203B41FA5}">
                      <a16:colId xmlns:a16="http://schemas.microsoft.com/office/drawing/2014/main" val="20001"/>
                    </a:ext>
                  </a:extLst>
                </a:gridCol>
                <a:gridCol w="3977252">
                  <a:extLst>
                    <a:ext uri="{9D8B030D-6E8A-4147-A177-3AD203B41FA5}">
                      <a16:colId xmlns:a16="http://schemas.microsoft.com/office/drawing/2014/main" val="20002"/>
                    </a:ext>
                  </a:extLst>
                </a:gridCol>
              </a:tblGrid>
              <a:tr h="426491">
                <a:tc>
                  <a:txBody>
                    <a:bodyPr/>
                    <a:lstStyle/>
                    <a:p>
                      <a:r>
                        <a:rPr lang="en-US" sz="1200" dirty="0"/>
                        <a:t>Tipo de paquete de OSPF</a:t>
                      </a:r>
                    </a:p>
                  </a:txBody>
                  <a:tcPr/>
                </a:tc>
                <a:tc>
                  <a:txBody>
                    <a:bodyPr/>
                    <a:lstStyle/>
                    <a:p>
                      <a:r>
                        <a:rPr lang="en-US" sz="1200" dirty="0"/>
                        <a:t>Nombre del paquete</a:t>
                      </a:r>
                    </a:p>
                  </a:txBody>
                  <a:tcPr/>
                </a:tc>
                <a:tc>
                  <a:txBody>
                    <a:bodyPr/>
                    <a:lstStyle/>
                    <a:p>
                      <a:br/>
                      <a:r>
                        <a:rPr lang="en-US" sz="1200" dirty="0"/>
                        <a:t>Descripción</a:t>
                      </a:r>
                    </a:p>
                  </a:txBody>
                  <a:tcPr/>
                </a:tc>
                <a:extLst>
                  <a:ext uri="{0D108BD9-81ED-4DB2-BD59-A6C34878D82A}">
                    <a16:rowId xmlns:a16="http://schemas.microsoft.com/office/drawing/2014/main" val="10000"/>
                  </a:ext>
                </a:extLst>
              </a:tr>
              <a:tr h="214436">
                <a:tc>
                  <a:txBody>
                    <a:bodyPr/>
                    <a:lstStyle/>
                    <a:p>
                      <a:r>
                        <a:rPr lang="en-US" sz="1200" dirty="0"/>
                        <a:t>1</a:t>
                      </a:r>
                    </a:p>
                  </a:txBody>
                  <a:tcPr/>
                </a:tc>
                <a:tc>
                  <a:txBody>
                    <a:bodyPr/>
                    <a:lstStyle/>
                    <a:p>
                      <a:r>
                        <a:rPr lang="en-US" sz="1200" dirty="0"/>
                        <a:t>Saludo</a:t>
                      </a:r>
                    </a:p>
                  </a:txBody>
                  <a:tcPr/>
                </a:tc>
                <a:tc>
                  <a:txBody>
                    <a:bodyPr/>
                    <a:lstStyle/>
                    <a:p>
                      <a:pPr marL="0" indent="0">
                        <a:buFont typeface="Arial" panose="020B0604020202020204" pitchFamily="34" charset="0"/>
                        <a:buNone/>
                      </a:pPr>
                      <a:r>
                        <a:rPr lang="en-US" sz="1200" dirty="0"/>
                        <a:t>Descubre los vecinos y construye adyacencias entre ellos</a:t>
                      </a:r>
                    </a:p>
                  </a:txBody>
                  <a:tcPr/>
                </a:tc>
                <a:extLst>
                  <a:ext uri="{0D108BD9-81ED-4DB2-BD59-A6C34878D82A}">
                    <a16:rowId xmlns:a16="http://schemas.microsoft.com/office/drawing/2014/main" val="10001"/>
                  </a:ext>
                </a:extLst>
              </a:tr>
              <a:tr h="214436">
                <a:tc>
                  <a:txBody>
                    <a:bodyPr/>
                    <a:lstStyle/>
                    <a:p>
                      <a:r>
                        <a:rPr lang="en-US" sz="1200" dirty="0"/>
                        <a:t>2</a:t>
                      </a:r>
                    </a:p>
                  </a:txBody>
                  <a:tcPr/>
                </a:tc>
                <a:tc>
                  <a:txBody>
                    <a:bodyPr/>
                    <a:lstStyle/>
                    <a:p>
                      <a:r>
                        <a:rPr lang="en-US" sz="1200" dirty="0"/>
                        <a:t>Descriptores de bases de datos (DBD)</a:t>
                      </a:r>
                      <a:endParaRPr lang="es-ES" sz="1200" dirty="0"/>
                    </a:p>
                  </a:txBody>
                  <a:tcPr/>
                </a:tc>
                <a:tc>
                  <a:txBody>
                    <a:bodyPr/>
                    <a:lstStyle/>
                    <a:p>
                      <a:pPr marL="0" indent="0">
                        <a:buFont typeface="Arial" panose="020B0604020202020204" pitchFamily="34" charset="0"/>
                        <a:buNone/>
                      </a:pPr>
                      <a:r>
                        <a:rPr lang="en-US" sz="1200" dirty="0"/>
                        <a:t>Controla la sincronización de bases de datos entre routers.</a:t>
                      </a:r>
                    </a:p>
                  </a:txBody>
                  <a:tcPr/>
                </a:tc>
                <a:extLst>
                  <a:ext uri="{0D108BD9-81ED-4DB2-BD59-A6C34878D82A}">
                    <a16:rowId xmlns:a16="http://schemas.microsoft.com/office/drawing/2014/main" val="10002"/>
                  </a:ext>
                </a:extLst>
              </a:tr>
              <a:tr h="214436">
                <a:tc>
                  <a:txBody>
                    <a:bodyPr/>
                    <a:lstStyle/>
                    <a:p>
                      <a:r>
                        <a:rPr lang="en-US" sz="1200" dirty="0"/>
                        <a:t>3</a:t>
                      </a:r>
                    </a:p>
                  </a:txBody>
                  <a:tcPr/>
                </a:tc>
                <a:tc>
                  <a:txBody>
                    <a:bodyPr/>
                    <a:lstStyle/>
                    <a:p>
                      <a:r>
                        <a:rPr lang="en-US" sz="1200" dirty="0"/>
                        <a:t>Solicitud de link-state (LSR)</a:t>
                      </a:r>
                    </a:p>
                  </a:txBody>
                  <a:tcPr/>
                </a:tc>
                <a:tc>
                  <a:txBody>
                    <a:bodyPr/>
                    <a:lstStyle/>
                    <a:p>
                      <a:pPr marL="0" indent="0">
                        <a:buFont typeface="Arial" panose="020B0604020202020204" pitchFamily="34" charset="0"/>
                        <a:buNone/>
                      </a:pPr>
                      <a:r>
                        <a:rPr lang="en-US" sz="1200" dirty="0"/>
                        <a:t>Solicita registros específicos de estado de enlace de router a router</a:t>
                      </a:r>
                      <a:endParaRPr lang="es-ES" sz="1200" dirty="0"/>
                    </a:p>
                  </a:txBody>
                  <a:tcPr/>
                </a:tc>
                <a:extLst>
                  <a:ext uri="{0D108BD9-81ED-4DB2-BD59-A6C34878D82A}">
                    <a16:rowId xmlns:a16="http://schemas.microsoft.com/office/drawing/2014/main" val="10003"/>
                  </a:ext>
                </a:extLst>
              </a:tr>
              <a:tr h="214436">
                <a:tc>
                  <a:txBody>
                    <a:bodyPr/>
                    <a:lstStyle/>
                    <a:p>
                      <a:r>
                        <a:rPr lang="en-US" sz="1200" dirty="0"/>
                        <a:t>4</a:t>
                      </a:r>
                    </a:p>
                  </a:txBody>
                  <a:tcPr/>
                </a:tc>
                <a:tc>
                  <a:txBody>
                    <a:bodyPr/>
                    <a:lstStyle/>
                    <a:p>
                      <a:r>
                        <a:rPr lang="en-US" sz="1200" dirty="0"/>
                        <a:t>Actualización de link-state (LSU)</a:t>
                      </a:r>
                    </a:p>
                  </a:txBody>
                  <a:tcPr/>
                </a:tc>
                <a:tc>
                  <a:txBody>
                    <a:bodyPr/>
                    <a:lstStyle/>
                    <a:p>
                      <a:pPr marL="0" indent="0">
                        <a:buFont typeface="Arial" panose="020B0604020202020204" pitchFamily="34" charset="0"/>
                        <a:buNone/>
                      </a:pPr>
                      <a:r>
                        <a:rPr lang="en-US" sz="1200" dirty="0"/>
                        <a:t>Envía los registros de estado de enlace específicamente solicitados</a:t>
                      </a:r>
                    </a:p>
                  </a:txBody>
                  <a:tcPr/>
                </a:tc>
                <a:extLst>
                  <a:ext uri="{0D108BD9-81ED-4DB2-BD59-A6C34878D82A}">
                    <a16:rowId xmlns:a16="http://schemas.microsoft.com/office/drawing/2014/main" val="10004"/>
                  </a:ext>
                </a:extLst>
              </a:tr>
              <a:tr h="214436">
                <a:tc>
                  <a:txBody>
                    <a:bodyPr/>
                    <a:lstStyle/>
                    <a:p>
                      <a:r>
                        <a:rPr lang="en-US" sz="1200" dirty="0"/>
                        <a:t>5</a:t>
                      </a:r>
                    </a:p>
                  </a:txBody>
                  <a:tcPr/>
                </a:tc>
                <a:tc>
                  <a:txBody>
                    <a:bodyPr/>
                    <a:lstStyle/>
                    <a:p>
                      <a:r>
                        <a:rPr lang="en-US" sz="1200" dirty="0"/>
                        <a:t>Acuse de recibo de estado de enlace (LSAck)</a:t>
                      </a:r>
                    </a:p>
                  </a:txBody>
                  <a:tcPr/>
                </a:tc>
                <a:tc>
                  <a:txBody>
                    <a:bodyPr/>
                    <a:lstStyle/>
                    <a:p>
                      <a:pPr marL="0" indent="0">
                        <a:buFont typeface="Arial" panose="020B0604020202020204" pitchFamily="34" charset="0"/>
                        <a:buNone/>
                      </a:pPr>
                      <a:r>
                        <a:rPr lang="en-US" sz="1200" dirty="0"/>
                        <a:t>Reconoce los demás tipos de paquetes</a:t>
                      </a:r>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4030351500"/>
      </p:ext>
    </p:extLst>
  </p:cSld>
  <p:clrMapOvr>
    <a:masterClrMapping/>
  </p:clrMapOvr>
  <p:transition spd="slow">
    <p:wip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s-ES" altLang="en-US" sz="1600" dirty="0"/>
              <a:t>Mensajes OSPF</a:t>
            </a:r>
            <a:br/>
            <a:r>
              <a:rPr lang="es-ES"/>
              <a:t>Paquete de saludo</a:t>
            </a:r>
          </a:p>
        </p:txBody>
      </p:sp>
      <p:sp>
        <p:nvSpPr>
          <p:cNvPr id="12" name="Rectangle 6"/>
          <p:cNvSpPr>
            <a:spLocks noGrp="1" noChangeArrowheads="1"/>
          </p:cNvSpPr>
          <p:nvPr>
            <p:ph idx="1"/>
          </p:nvPr>
        </p:nvSpPr>
        <p:spPr>
          <a:xfrm>
            <a:off x="4091551" y="399335"/>
            <a:ext cx="5004000" cy="4629865"/>
          </a:xfrm>
        </p:spPr>
        <p:txBody>
          <a:bodyPr/>
          <a:lstStyle/>
          <a:p>
            <a:r>
              <a:rPr lang="es-ES" sz="1400" dirty="0"/>
              <a:t>Los paquetes de saludo se utilizan para detectar vecinos, establecer adyacencias de vecinos, publicar parámetros acordados por ambos routers para que se conviertan en vecinos y elegir el router designado (DR) y el router designado de respaldo (BDR) en las redes de accesos múltiples, como Ethernet y Frame Relay (enlaces punto a punto no seriales).</a:t>
            </a:r>
          </a:p>
          <a:p>
            <a:pPr lvl="1"/>
            <a:r>
              <a:rPr lang="es-ES" sz="1200" spc="-30" dirty="0"/>
              <a:t>Tipo de campo: 1 = saludo; 2 = DBD; 3 = LSR; 4 = LSU; 5 = LSAck</a:t>
            </a:r>
            <a:endParaRPr lang="es-ES" altLang="ja-JP" sz="1200" spc="-30" dirty="0"/>
          </a:p>
          <a:p>
            <a:pPr lvl="1"/>
            <a:r>
              <a:rPr lang="es-ES" sz="1200" dirty="0"/>
              <a:t>Intervalo de saludo: ¿con qué frecuencia un router envía paquetes de saludo? </a:t>
            </a:r>
          </a:p>
          <a:p>
            <a:pPr lvl="1"/>
            <a:r>
              <a:rPr lang="es-ES" sz="1200" spc="-30" dirty="0"/>
              <a:t>Prioridad del router (el valor predeterminado es 1; de 0 a 255 con el número más alto influencian el proceso de elección del DR/BDR).</a:t>
            </a:r>
          </a:p>
          <a:p>
            <a:pPr lvl="1"/>
            <a:r>
              <a:rPr lang="es-ES" sz="1200" dirty="0"/>
              <a:t>Intervalo muerto: ¿cuánto tiempo un router debe esperar para escuchar un router vecino antes de declarar que el router está fuera de servicio?</a:t>
            </a:r>
          </a:p>
          <a:p>
            <a:pPr lvl="1"/>
            <a:r>
              <a:rPr lang="es-ES" sz="1200" dirty="0"/>
              <a:t>Los campos DR y BDR contienen la ID del router para el DR y el BDR.</a:t>
            </a:r>
          </a:p>
          <a:p>
            <a:pPr lvl="1"/>
            <a:r>
              <a:rPr lang="es-ES" sz="1200" dirty="0"/>
              <a:t>En la lista de vecinos se encuentra la ID del router para todos los routers vecinos adyacentes.</a:t>
            </a:r>
          </a:p>
        </p:txBody>
      </p:sp>
      <p:pic>
        <p:nvPicPr>
          <p:cNvPr id="2" name="Picture 1"/>
          <p:cNvPicPr>
            <a:picLocks noChangeAspect="1"/>
          </p:cNvPicPr>
          <p:nvPr/>
        </p:nvPicPr>
        <p:blipFill>
          <a:blip r:embed="rId3"/>
          <a:stretch>
            <a:fillRect/>
          </a:stretch>
        </p:blipFill>
        <p:spPr>
          <a:xfrm>
            <a:off x="325939" y="1123626"/>
            <a:ext cx="3780638" cy="2648273"/>
          </a:xfrm>
          <a:prstGeom prst="rect">
            <a:avLst/>
          </a:prstGeom>
        </p:spPr>
      </p:pic>
    </p:spTree>
    <p:extLst>
      <p:ext uri="{BB962C8B-B14F-4D97-AF65-F5344CB8AC3E}">
        <p14:creationId xmlns:p14="http://schemas.microsoft.com/office/powerpoint/2010/main" val="1959315256"/>
      </p:ext>
    </p:extLst>
  </p:cSld>
  <p:clrMapOvr>
    <a:masterClrMapping/>
  </p:clrMapOvr>
  <p:transition spd="slow">
    <p:wip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s-ES" altLang="en-US" sz="1600" dirty="0"/>
              <a:t>Mensajes OSPF</a:t>
            </a:r>
            <a:br/>
            <a:r>
              <a:rPr lang="es-ES"/>
              <a:t>Intervalos de los paquetes de saludo</a:t>
            </a:r>
          </a:p>
        </p:txBody>
      </p:sp>
      <p:sp>
        <p:nvSpPr>
          <p:cNvPr id="12" name="Rectangle 6"/>
          <p:cNvSpPr>
            <a:spLocks noGrp="1" noChangeArrowheads="1"/>
          </p:cNvSpPr>
          <p:nvPr>
            <p:ph idx="1"/>
          </p:nvPr>
        </p:nvSpPr>
        <p:spPr>
          <a:xfrm>
            <a:off x="139484" y="801322"/>
            <a:ext cx="5543509" cy="3318933"/>
          </a:xfrm>
        </p:spPr>
        <p:txBody>
          <a:bodyPr/>
          <a:lstStyle/>
          <a:p>
            <a:r>
              <a:rPr lang="es-ES" sz="1300" dirty="0"/>
              <a:t>Los intervalos de tiempo muerto y saludo deben tener la misma configuración de intervalo en los routers vecinos en el mismo enlace.</a:t>
            </a:r>
          </a:p>
          <a:p>
            <a:r>
              <a:rPr lang="es-ES" sz="1300" dirty="0"/>
              <a:t>Se transmiten a la dirección de multidifusión 224.0.0.5 en IPv4.</a:t>
            </a:r>
          </a:p>
          <a:p>
            <a:r>
              <a:rPr lang="es-ES" sz="1300" dirty="0"/>
              <a:t>Se transmiten a la dirección de multidifusión FF02::5 en IPv6.</a:t>
            </a:r>
          </a:p>
          <a:p>
            <a:r>
              <a:rPr lang="es-ES" sz="1300" dirty="0"/>
              <a:t>Se envían cada 10 segundos de manera predeterminada en las redes de accesos múltiples, como los enlaces punto a punto y Ethernet.</a:t>
            </a:r>
          </a:p>
          <a:p>
            <a:r>
              <a:rPr lang="es-ES" sz="1300" dirty="0"/>
              <a:t>Se envían cada 30 segundos de manera predeterminada en varias redes de varios accesos sin difusión (NBMA), como Frame Relay.</a:t>
            </a:r>
          </a:p>
          <a:p>
            <a:r>
              <a:rPr lang="es-ES" sz="1300" dirty="0"/>
              <a:t>Los intervalos de tiempo muerto, de manera predeterminada, cuadruplican el intervalo de saludo.</a:t>
            </a:r>
          </a:p>
          <a:p>
            <a:pPr lvl="1"/>
            <a:r>
              <a:rPr lang="es-ES" sz="1200" dirty="0"/>
              <a:t>Si el intervalo muerto caduca antes de que los routers reciban un paquete de saludo, OSPF elimina el vecino de su base de datos de estados de enlace (LSDB). Luego, el router satura la LSDB con información sobre el vecino inactivo.</a:t>
            </a:r>
          </a:p>
        </p:txBody>
      </p:sp>
      <p:pic>
        <p:nvPicPr>
          <p:cNvPr id="3" name="Picture 2"/>
          <p:cNvPicPr>
            <a:picLocks noChangeAspect="1"/>
          </p:cNvPicPr>
          <p:nvPr/>
        </p:nvPicPr>
        <p:blipFill>
          <a:blip r:embed="rId3"/>
          <a:stretch>
            <a:fillRect/>
          </a:stretch>
        </p:blipFill>
        <p:spPr>
          <a:xfrm>
            <a:off x="5684790" y="1425844"/>
            <a:ext cx="2984472" cy="2101312"/>
          </a:xfrm>
          <a:prstGeom prst="rect">
            <a:avLst/>
          </a:prstGeom>
        </p:spPr>
      </p:pic>
    </p:spTree>
    <p:extLst>
      <p:ext uri="{BB962C8B-B14F-4D97-AF65-F5344CB8AC3E}">
        <p14:creationId xmlns:p14="http://schemas.microsoft.com/office/powerpoint/2010/main" val="1515427519"/>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4" y="915409"/>
            <a:ext cx="8479603" cy="1802391"/>
          </a:xfrm>
        </p:spPr>
        <p:txBody>
          <a:bodyPr/>
          <a:lstStyle/>
          <a:p>
            <a:r>
              <a:rPr lang="es-ES"/>
              <a:t>Capítulo 8: OSPF de área única</a:t>
            </a:r>
          </a:p>
        </p:txBody>
      </p:sp>
      <p:sp>
        <p:nvSpPr>
          <p:cNvPr id="3" name="Rectangle 2"/>
          <p:cNvSpPr/>
          <p:nvPr/>
        </p:nvSpPr>
        <p:spPr>
          <a:xfrm>
            <a:off x="628650" y="3436035"/>
            <a:ext cx="6286500" cy="369332"/>
          </a:xfrm>
          <a:prstGeom prst="rect">
            <a:avLst/>
          </a:prstGeom>
        </p:spPr>
        <p:txBody>
          <a:bodyPr wrap="square">
            <a:spAutoFit/>
          </a:bodyPr>
          <a:lstStyle/>
          <a:p>
            <a:r>
              <a:rPr lang="es-ES" b="1" dirty="0"/>
              <a:t>Guía de planificación de escalamiento de redes v6.0</a:t>
            </a:r>
          </a:p>
        </p:txBody>
      </p:sp>
    </p:spTree>
    <p:extLst>
      <p:ext uri="{BB962C8B-B14F-4D97-AF65-F5344CB8AC3E}">
        <p14:creationId xmlns:p14="http://schemas.microsoft.com/office/powerpoint/2010/main" val="914249568"/>
      </p:ext>
    </p:extLst>
  </p:cSld>
  <p:clrMapOvr>
    <a:masterClrMapping/>
  </p:clrMapOvr>
  <p:transition spd="slow">
    <p:wip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s-ES" altLang="en-US" sz="1600" dirty="0"/>
              <a:t>Mensajes OSPF</a:t>
            </a:r>
            <a:br/>
            <a:r>
              <a:rPr lang="es-ES"/>
              <a:t>Actualizaciones de estado de enlace</a:t>
            </a:r>
          </a:p>
        </p:txBody>
      </p:sp>
      <p:sp>
        <p:nvSpPr>
          <p:cNvPr id="12" name="Rectangle 6"/>
          <p:cNvSpPr>
            <a:spLocks noGrp="1" noChangeArrowheads="1"/>
          </p:cNvSpPr>
          <p:nvPr>
            <p:ph idx="1"/>
          </p:nvPr>
        </p:nvSpPr>
        <p:spPr>
          <a:xfrm>
            <a:off x="139482" y="778075"/>
            <a:ext cx="9000000" cy="2324382"/>
          </a:xfrm>
        </p:spPr>
        <p:txBody>
          <a:bodyPr/>
          <a:lstStyle/>
          <a:p>
            <a:r>
              <a:rPr lang="es-ES" altLang="ja-JP" sz="1400" dirty="0">
                <a:solidFill>
                  <a:schemeClr val="accent5">
                    <a:lumMod val="75000"/>
                  </a:schemeClr>
                </a:solidFill>
              </a:rPr>
              <a:t>Una actualización de estado de enlace (LSU) contiene uno o más LSA; los LSA contienen información de la ruta a las redes de destino.</a:t>
            </a:r>
          </a:p>
          <a:p>
            <a:r>
              <a:rPr lang="es-ES" sz="1400" spc="-30" dirty="0"/>
              <a:t>Los routers inicialmente envían paquetes DBD de tipo 2; una lista abreviada de la LSDB que envían los routers</a:t>
            </a:r>
            <a:r>
              <a:rPr lang="es-ES" sz="1400" dirty="0"/>
              <a:t>.</a:t>
            </a:r>
          </a:p>
          <a:p>
            <a:pPr lvl="1"/>
            <a:r>
              <a:rPr lang="es-ES" sz="1200" dirty="0"/>
              <a:t>Los routers receptores los comparan con su propia LSDB.</a:t>
            </a:r>
          </a:p>
          <a:p>
            <a:r>
              <a:rPr lang="es-ES" sz="1400" dirty="0"/>
              <a:t>Los routers receptores usan LSR de tipo 3 para solicitar más información acerca de una entrada en la descripción de la base de datos (DBD).</a:t>
            </a:r>
          </a:p>
          <a:p>
            <a:r>
              <a:rPr lang="es-ES" sz="1400" dirty="0"/>
              <a:t>La actualización de estado de enlace de tipo 4 (LSU) </a:t>
            </a:r>
            <a:br>
              <a:rPr lang="es-ES" sz="1400" dirty="0"/>
            </a:br>
            <a:r>
              <a:rPr lang="es-ES" sz="1400" dirty="0"/>
              <a:t>se usa para responder al paquete de LSR.</a:t>
            </a:r>
          </a:p>
        </p:txBody>
      </p:sp>
      <p:graphicFrame>
        <p:nvGraphicFramePr>
          <p:cNvPr id="5" name="Table 4"/>
          <p:cNvGraphicFramePr>
            <a:graphicFrameLocks noGrp="1"/>
          </p:cNvGraphicFramePr>
          <p:nvPr>
            <p:extLst>
              <p:ext uri="{D42A27DB-BD31-4B8C-83A1-F6EECF244321}">
                <p14:modId xmlns:p14="http://schemas.microsoft.com/office/powerpoint/2010/main" val="1721420989"/>
              </p:ext>
            </p:extLst>
          </p:nvPr>
        </p:nvGraphicFramePr>
        <p:xfrm>
          <a:off x="61993" y="3168918"/>
          <a:ext cx="5060197" cy="1413143"/>
        </p:xfrm>
        <a:graphic>
          <a:graphicData uri="http://schemas.openxmlformats.org/drawingml/2006/table">
            <a:tbl>
              <a:tblPr firstRow="1" bandRow="1">
                <a:tableStyleId>{7DF18680-E054-41AD-8BC1-D1AEF772440D}</a:tableStyleId>
              </a:tblPr>
              <a:tblGrid>
                <a:gridCol w="821411">
                  <a:extLst>
                    <a:ext uri="{9D8B030D-6E8A-4147-A177-3AD203B41FA5}">
                      <a16:colId xmlns:a16="http://schemas.microsoft.com/office/drawing/2014/main" val="20000"/>
                    </a:ext>
                  </a:extLst>
                </a:gridCol>
                <a:gridCol w="1317356">
                  <a:extLst>
                    <a:ext uri="{9D8B030D-6E8A-4147-A177-3AD203B41FA5}">
                      <a16:colId xmlns:a16="http://schemas.microsoft.com/office/drawing/2014/main" val="20001"/>
                    </a:ext>
                  </a:extLst>
                </a:gridCol>
                <a:gridCol w="2921430">
                  <a:extLst>
                    <a:ext uri="{9D8B030D-6E8A-4147-A177-3AD203B41FA5}">
                      <a16:colId xmlns:a16="http://schemas.microsoft.com/office/drawing/2014/main" val="20002"/>
                    </a:ext>
                  </a:extLst>
                </a:gridCol>
              </a:tblGrid>
              <a:tr h="340963">
                <a:tc>
                  <a:txBody>
                    <a:bodyPr/>
                    <a:lstStyle/>
                    <a:p>
                      <a:r>
                        <a:rPr lang="en-US" sz="600" dirty="0"/>
                        <a:t>Tipo de paquete de OSPF</a:t>
                      </a:r>
                    </a:p>
                  </a:txBody>
                  <a:tcPr marT="82800"/>
                </a:tc>
                <a:tc>
                  <a:txBody>
                    <a:bodyPr/>
                    <a:lstStyle/>
                    <a:p>
                      <a:r>
                        <a:rPr lang="en-US" sz="600" dirty="0"/>
                        <a:t>Nombre del paquete</a:t>
                      </a:r>
                    </a:p>
                  </a:txBody>
                  <a:tcPr marT="82800"/>
                </a:tc>
                <a:tc>
                  <a:txBody>
                    <a:bodyPr/>
                    <a:lstStyle/>
                    <a:p>
                      <a:r>
                        <a:rPr lang="en-US" sz="600" dirty="0"/>
                        <a:t>Descripción</a:t>
                      </a:r>
                    </a:p>
                  </a:txBody>
                  <a:tcPr marT="82800"/>
                </a:tc>
                <a:extLst>
                  <a:ext uri="{0D108BD9-81ED-4DB2-BD59-A6C34878D82A}">
                    <a16:rowId xmlns:a16="http://schemas.microsoft.com/office/drawing/2014/main" val="10000"/>
                  </a:ext>
                </a:extLst>
              </a:tr>
              <a:tr h="214436">
                <a:tc>
                  <a:txBody>
                    <a:bodyPr/>
                    <a:lstStyle/>
                    <a:p>
                      <a:r>
                        <a:rPr lang="en-US" sz="600" dirty="0"/>
                        <a:t>1</a:t>
                      </a:r>
                    </a:p>
                  </a:txBody>
                  <a:tcPr/>
                </a:tc>
                <a:tc>
                  <a:txBody>
                    <a:bodyPr/>
                    <a:lstStyle/>
                    <a:p>
                      <a:r>
                        <a:rPr lang="en-US" sz="600" dirty="0"/>
                        <a:t>Saludo</a:t>
                      </a:r>
                    </a:p>
                  </a:txBody>
                  <a:tcPr/>
                </a:tc>
                <a:tc>
                  <a:txBody>
                    <a:bodyPr/>
                    <a:lstStyle/>
                    <a:p>
                      <a:pPr marL="0" indent="0">
                        <a:buFont typeface="Arial" panose="020B0604020202020204" pitchFamily="34" charset="0"/>
                        <a:buNone/>
                      </a:pPr>
                      <a:r>
                        <a:rPr lang="en-US" sz="600" dirty="0"/>
                        <a:t>Descubre los vecinos y construye adyacencias entre ellos</a:t>
                      </a:r>
                    </a:p>
                  </a:txBody>
                  <a:tcPr/>
                </a:tc>
                <a:extLst>
                  <a:ext uri="{0D108BD9-81ED-4DB2-BD59-A6C34878D82A}">
                    <a16:rowId xmlns:a16="http://schemas.microsoft.com/office/drawing/2014/main" val="10001"/>
                  </a:ext>
                </a:extLst>
              </a:tr>
              <a:tr h="214436">
                <a:tc>
                  <a:txBody>
                    <a:bodyPr/>
                    <a:lstStyle/>
                    <a:p>
                      <a:r>
                        <a:rPr lang="en-US" sz="600" dirty="0"/>
                        <a:t>2</a:t>
                      </a:r>
                    </a:p>
                  </a:txBody>
                  <a:tcPr/>
                </a:tc>
                <a:tc>
                  <a:txBody>
                    <a:bodyPr/>
                    <a:lstStyle/>
                    <a:p>
                      <a:r>
                        <a:rPr lang="en-US" sz="600" baseline="0" dirty="0"/>
                        <a:t>DBD</a:t>
                      </a:r>
                      <a:endParaRPr lang="es-ES" sz="600" dirty="0"/>
                    </a:p>
                  </a:txBody>
                  <a:tcPr/>
                </a:tc>
                <a:tc>
                  <a:txBody>
                    <a:bodyPr/>
                    <a:lstStyle/>
                    <a:p>
                      <a:pPr marL="0" indent="0">
                        <a:buFont typeface="Arial" panose="020B0604020202020204" pitchFamily="34" charset="0"/>
                        <a:buNone/>
                      </a:pPr>
                      <a:r>
                        <a:rPr lang="en-US" sz="600" dirty="0"/>
                        <a:t>Controla la sincronización de bases de datos entre routers.</a:t>
                      </a:r>
                    </a:p>
                  </a:txBody>
                  <a:tcPr/>
                </a:tc>
                <a:extLst>
                  <a:ext uri="{0D108BD9-81ED-4DB2-BD59-A6C34878D82A}">
                    <a16:rowId xmlns:a16="http://schemas.microsoft.com/office/drawing/2014/main" val="10002"/>
                  </a:ext>
                </a:extLst>
              </a:tr>
              <a:tr h="214436">
                <a:tc>
                  <a:txBody>
                    <a:bodyPr/>
                    <a:lstStyle/>
                    <a:p>
                      <a:r>
                        <a:rPr lang="en-US" sz="600" dirty="0"/>
                        <a:t>3</a:t>
                      </a:r>
                    </a:p>
                  </a:txBody>
                  <a:tcPr/>
                </a:tc>
                <a:tc>
                  <a:txBody>
                    <a:bodyPr/>
                    <a:lstStyle/>
                    <a:p>
                      <a:r>
                        <a:rPr lang="en-US" sz="600" dirty="0"/>
                        <a:t>LSR</a:t>
                      </a:r>
                    </a:p>
                  </a:txBody>
                  <a:tcPr/>
                </a:tc>
                <a:tc>
                  <a:txBody>
                    <a:bodyPr/>
                    <a:lstStyle/>
                    <a:p>
                      <a:pPr marL="0" indent="0">
                        <a:buFont typeface="Arial" panose="020B0604020202020204" pitchFamily="34" charset="0"/>
                        <a:buNone/>
                      </a:pPr>
                      <a:r>
                        <a:rPr lang="en-US" sz="600" dirty="0"/>
                        <a:t>Solicita registros específicos de estado de enlace de router a router</a:t>
                      </a:r>
                      <a:endParaRPr lang="es-ES" sz="600" dirty="0"/>
                    </a:p>
                  </a:txBody>
                  <a:tcPr/>
                </a:tc>
                <a:extLst>
                  <a:ext uri="{0D108BD9-81ED-4DB2-BD59-A6C34878D82A}">
                    <a16:rowId xmlns:a16="http://schemas.microsoft.com/office/drawing/2014/main" val="10003"/>
                  </a:ext>
                </a:extLst>
              </a:tr>
              <a:tr h="214436">
                <a:tc>
                  <a:txBody>
                    <a:bodyPr/>
                    <a:lstStyle/>
                    <a:p>
                      <a:r>
                        <a:rPr lang="en-US" sz="600" dirty="0"/>
                        <a:t>4</a:t>
                      </a:r>
                    </a:p>
                  </a:txBody>
                  <a:tcPr>
                    <a:solidFill>
                      <a:srgbClr val="FFFF00"/>
                    </a:solidFill>
                  </a:tcPr>
                </a:tc>
                <a:tc>
                  <a:txBody>
                    <a:bodyPr/>
                    <a:lstStyle/>
                    <a:p>
                      <a:r>
                        <a:rPr lang="en-US" sz="600" dirty="0"/>
                        <a:t>Actualización de link-state (LSU)</a:t>
                      </a:r>
                    </a:p>
                  </a:txBody>
                  <a:tcPr>
                    <a:solidFill>
                      <a:srgbClr val="FFFF00"/>
                    </a:solidFill>
                  </a:tcPr>
                </a:tc>
                <a:tc>
                  <a:txBody>
                    <a:bodyPr/>
                    <a:lstStyle/>
                    <a:p>
                      <a:pPr marL="0" indent="0">
                        <a:buFont typeface="Arial" panose="020B0604020202020204" pitchFamily="34" charset="0"/>
                        <a:buNone/>
                      </a:pPr>
                      <a:r>
                        <a:rPr lang="en-US" sz="600" dirty="0"/>
                        <a:t>Envía los registros de estado de enlace específicamente solicitados</a:t>
                      </a:r>
                    </a:p>
                  </a:txBody>
                  <a:tcPr>
                    <a:solidFill>
                      <a:srgbClr val="FFFF00"/>
                    </a:solidFill>
                  </a:tcPr>
                </a:tc>
                <a:extLst>
                  <a:ext uri="{0D108BD9-81ED-4DB2-BD59-A6C34878D82A}">
                    <a16:rowId xmlns:a16="http://schemas.microsoft.com/office/drawing/2014/main" val="10004"/>
                  </a:ext>
                </a:extLst>
              </a:tr>
              <a:tr h="214436">
                <a:tc>
                  <a:txBody>
                    <a:bodyPr/>
                    <a:lstStyle/>
                    <a:p>
                      <a:r>
                        <a:rPr lang="en-US" sz="600" dirty="0"/>
                        <a:t>5</a:t>
                      </a:r>
                    </a:p>
                  </a:txBody>
                  <a:tcPr/>
                </a:tc>
                <a:tc>
                  <a:txBody>
                    <a:bodyPr/>
                    <a:lstStyle/>
                    <a:p>
                      <a:r>
                        <a:rPr lang="en-US" sz="600" dirty="0"/>
                        <a:t>LSAck</a:t>
                      </a:r>
                      <a:endParaRPr lang="es-ES" sz="600" dirty="0"/>
                    </a:p>
                  </a:txBody>
                  <a:tcPr/>
                </a:tc>
                <a:tc>
                  <a:txBody>
                    <a:bodyPr/>
                    <a:lstStyle/>
                    <a:p>
                      <a:pPr marL="0" indent="0">
                        <a:buFont typeface="Arial" panose="020B0604020202020204" pitchFamily="34" charset="0"/>
                        <a:buNone/>
                      </a:pPr>
                      <a:r>
                        <a:rPr lang="en-US" sz="600" dirty="0"/>
                        <a:t>Reconoce los demás tipos de paquetes</a:t>
                      </a:r>
                    </a:p>
                  </a:txBody>
                  <a:tcPr/>
                </a:tc>
                <a:extLst>
                  <a:ext uri="{0D108BD9-81ED-4DB2-BD59-A6C34878D82A}">
                    <a16:rowId xmlns:a16="http://schemas.microsoft.com/office/drawing/2014/main" val="10005"/>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2353706293"/>
              </p:ext>
            </p:extLst>
          </p:nvPr>
        </p:nvGraphicFramePr>
        <p:xfrm>
          <a:off x="5308170" y="2616146"/>
          <a:ext cx="3742841" cy="2056451"/>
        </p:xfrm>
        <a:graphic>
          <a:graphicData uri="http://schemas.openxmlformats.org/drawingml/2006/table">
            <a:tbl>
              <a:tblPr firstRow="1" bandRow="1">
                <a:tableStyleId>{7DF18680-E054-41AD-8BC1-D1AEF772440D}</a:tableStyleId>
              </a:tblPr>
              <a:tblGrid>
                <a:gridCol w="821411">
                  <a:extLst>
                    <a:ext uri="{9D8B030D-6E8A-4147-A177-3AD203B41FA5}">
                      <a16:colId xmlns:a16="http://schemas.microsoft.com/office/drawing/2014/main" val="20000"/>
                    </a:ext>
                  </a:extLst>
                </a:gridCol>
                <a:gridCol w="2921430">
                  <a:extLst>
                    <a:ext uri="{9D8B030D-6E8A-4147-A177-3AD203B41FA5}">
                      <a16:colId xmlns:a16="http://schemas.microsoft.com/office/drawing/2014/main" val="20001"/>
                    </a:ext>
                  </a:extLst>
                </a:gridCol>
              </a:tblGrid>
              <a:tr h="340963">
                <a:tc>
                  <a:txBody>
                    <a:bodyPr/>
                    <a:lstStyle/>
                    <a:p>
                      <a:r>
                        <a:rPr lang="en-US" sz="600" dirty="0"/>
                        <a:t>Tipo de LSA</a:t>
                      </a:r>
                    </a:p>
                  </a:txBody>
                  <a:tcPr/>
                </a:tc>
                <a:tc>
                  <a:txBody>
                    <a:bodyPr/>
                    <a:lstStyle/>
                    <a:p>
                      <a:r>
                        <a:rPr lang="en-US" sz="600" dirty="0"/>
                        <a:t>Descripción</a:t>
                      </a:r>
                    </a:p>
                  </a:txBody>
                  <a:tcPr/>
                </a:tc>
                <a:extLst>
                  <a:ext uri="{0D108BD9-81ED-4DB2-BD59-A6C34878D82A}">
                    <a16:rowId xmlns:a16="http://schemas.microsoft.com/office/drawing/2014/main" val="10000"/>
                  </a:ext>
                </a:extLst>
              </a:tr>
              <a:tr h="214436">
                <a:tc>
                  <a:txBody>
                    <a:bodyPr/>
                    <a:lstStyle/>
                    <a:p>
                      <a:r>
                        <a:rPr lang="en-US" sz="600" dirty="0"/>
                        <a:t>1</a:t>
                      </a:r>
                    </a:p>
                  </a:txBody>
                  <a:tcPr/>
                </a:tc>
                <a:tc>
                  <a:txBody>
                    <a:bodyPr/>
                    <a:lstStyle/>
                    <a:p>
                      <a:pPr marL="0" indent="0">
                        <a:buFont typeface="Arial" panose="020B0604020202020204" pitchFamily="34" charset="0"/>
                        <a:buNone/>
                      </a:pPr>
                      <a:r>
                        <a:rPr lang="en-US" sz="600" dirty="0"/>
                        <a:t>LSA de router</a:t>
                      </a:r>
                    </a:p>
                  </a:txBody>
                  <a:tcPr/>
                </a:tc>
                <a:extLst>
                  <a:ext uri="{0D108BD9-81ED-4DB2-BD59-A6C34878D82A}">
                    <a16:rowId xmlns:a16="http://schemas.microsoft.com/office/drawing/2014/main" val="10001"/>
                  </a:ext>
                </a:extLst>
              </a:tr>
              <a:tr h="214436">
                <a:tc>
                  <a:txBody>
                    <a:bodyPr/>
                    <a:lstStyle/>
                    <a:p>
                      <a:r>
                        <a:rPr lang="en-US" sz="600" dirty="0"/>
                        <a:t>2</a:t>
                      </a:r>
                    </a:p>
                  </a:txBody>
                  <a:tcPr>
                    <a:solidFill>
                      <a:srgbClr val="E8F5FD"/>
                    </a:solidFill>
                  </a:tcPr>
                </a:tc>
                <a:tc>
                  <a:txBody>
                    <a:bodyPr/>
                    <a:lstStyle/>
                    <a:p>
                      <a:pPr marL="0" indent="0">
                        <a:buFont typeface="Arial" panose="020B0604020202020204" pitchFamily="34" charset="0"/>
                        <a:buNone/>
                      </a:pPr>
                      <a:r>
                        <a:rPr lang="en-US" sz="600" dirty="0"/>
                        <a:t>LSA de red</a:t>
                      </a:r>
                    </a:p>
                  </a:txBody>
                  <a:tcPr>
                    <a:solidFill>
                      <a:srgbClr val="E8F5FD"/>
                    </a:solidFill>
                  </a:tcPr>
                </a:tc>
                <a:extLst>
                  <a:ext uri="{0D108BD9-81ED-4DB2-BD59-A6C34878D82A}">
                    <a16:rowId xmlns:a16="http://schemas.microsoft.com/office/drawing/2014/main" val="10002"/>
                  </a:ext>
                </a:extLst>
              </a:tr>
              <a:tr h="214436">
                <a:tc>
                  <a:txBody>
                    <a:bodyPr/>
                    <a:lstStyle/>
                    <a:p>
                      <a:r>
                        <a:rPr lang="en-US" sz="600" dirty="0"/>
                        <a:t>3 o 4</a:t>
                      </a:r>
                      <a:endParaRPr lang="es-ES" sz="600" dirty="0"/>
                    </a:p>
                  </a:txBody>
                  <a:tcPr/>
                </a:tc>
                <a:tc>
                  <a:txBody>
                    <a:bodyPr/>
                    <a:lstStyle/>
                    <a:p>
                      <a:pPr marL="0" indent="0">
                        <a:buFont typeface="Arial" panose="020B0604020202020204" pitchFamily="34" charset="0"/>
                        <a:buNone/>
                      </a:pPr>
                      <a:r>
                        <a:rPr lang="en-US" sz="600" dirty="0"/>
                        <a:t>LSA de resumen</a:t>
                      </a:r>
                    </a:p>
                  </a:txBody>
                  <a:tcPr/>
                </a:tc>
                <a:extLst>
                  <a:ext uri="{0D108BD9-81ED-4DB2-BD59-A6C34878D82A}">
                    <a16:rowId xmlns:a16="http://schemas.microsoft.com/office/drawing/2014/main" val="10003"/>
                  </a:ext>
                </a:extLst>
              </a:tr>
              <a:tr h="214436">
                <a:tc>
                  <a:txBody>
                    <a:bodyPr/>
                    <a:lstStyle/>
                    <a:p>
                      <a:r>
                        <a:rPr lang="en-US" sz="600" dirty="0"/>
                        <a:t>5</a:t>
                      </a:r>
                    </a:p>
                  </a:txBody>
                  <a:tcPr>
                    <a:solidFill>
                      <a:srgbClr val="E8F5FD"/>
                    </a:solidFill>
                  </a:tcPr>
                </a:tc>
                <a:tc>
                  <a:txBody>
                    <a:bodyPr/>
                    <a:lstStyle/>
                    <a:p>
                      <a:pPr marL="0" indent="0">
                        <a:buFont typeface="Arial" panose="020B0604020202020204" pitchFamily="34" charset="0"/>
                        <a:buNone/>
                      </a:pPr>
                      <a:r>
                        <a:rPr lang="en-US" sz="600" dirty="0"/>
                        <a:t>LSA externos del sistema autónomo</a:t>
                      </a:r>
                      <a:endParaRPr lang="es-ES" sz="600" dirty="0"/>
                    </a:p>
                  </a:txBody>
                  <a:tcPr>
                    <a:solidFill>
                      <a:srgbClr val="E8F5FD"/>
                    </a:solidFill>
                  </a:tcPr>
                </a:tc>
                <a:extLst>
                  <a:ext uri="{0D108BD9-81ED-4DB2-BD59-A6C34878D82A}">
                    <a16:rowId xmlns:a16="http://schemas.microsoft.com/office/drawing/2014/main" val="10004"/>
                  </a:ext>
                </a:extLst>
              </a:tr>
              <a:tr h="214436">
                <a:tc>
                  <a:txBody>
                    <a:bodyPr/>
                    <a:lstStyle/>
                    <a:p>
                      <a:r>
                        <a:rPr lang="en-US" sz="600" dirty="0"/>
                        <a:t>6</a:t>
                      </a:r>
                    </a:p>
                  </a:txBody>
                  <a:tcPr/>
                </a:tc>
                <a:tc>
                  <a:txBody>
                    <a:bodyPr/>
                    <a:lstStyle/>
                    <a:p>
                      <a:pPr marL="0" indent="0">
                        <a:buFont typeface="Arial" panose="020B0604020202020204" pitchFamily="34" charset="0"/>
                        <a:buNone/>
                      </a:pPr>
                      <a:r>
                        <a:rPr lang="en-US" sz="600" dirty="0"/>
                        <a:t>LSA de OSPF multicast</a:t>
                      </a:r>
                    </a:p>
                  </a:txBody>
                  <a:tcPr/>
                </a:tc>
                <a:extLst>
                  <a:ext uri="{0D108BD9-81ED-4DB2-BD59-A6C34878D82A}">
                    <a16:rowId xmlns:a16="http://schemas.microsoft.com/office/drawing/2014/main" val="10005"/>
                  </a:ext>
                </a:extLst>
              </a:tr>
              <a:tr h="214436">
                <a:tc>
                  <a:txBody>
                    <a:bodyPr/>
                    <a:lstStyle/>
                    <a:p>
                      <a:r>
                        <a:rPr lang="en-US" sz="600" dirty="0"/>
                        <a:t>7</a:t>
                      </a:r>
                    </a:p>
                  </a:txBody>
                  <a:tcPr/>
                </a:tc>
                <a:tc>
                  <a:txBody>
                    <a:bodyPr/>
                    <a:lstStyle/>
                    <a:p>
                      <a:pPr marL="0" indent="0">
                        <a:buFont typeface="Arial" panose="020B0604020202020204" pitchFamily="34" charset="0"/>
                        <a:buNone/>
                      </a:pPr>
                      <a:r>
                        <a:rPr lang="en-US" sz="600" dirty="0"/>
                        <a:t>Definido para áreas no tan llenas</a:t>
                      </a:r>
                      <a:endParaRPr lang="es-ES" sz="600" dirty="0"/>
                    </a:p>
                  </a:txBody>
                  <a:tcPr/>
                </a:tc>
                <a:extLst>
                  <a:ext uri="{0D108BD9-81ED-4DB2-BD59-A6C34878D82A}">
                    <a16:rowId xmlns:a16="http://schemas.microsoft.com/office/drawing/2014/main" val="10006"/>
                  </a:ext>
                </a:extLst>
              </a:tr>
              <a:tr h="214436">
                <a:tc>
                  <a:txBody>
                    <a:bodyPr/>
                    <a:lstStyle/>
                    <a:p>
                      <a:r>
                        <a:rPr lang="en-US" sz="600" dirty="0"/>
                        <a:t>8</a:t>
                      </a:r>
                    </a:p>
                  </a:txBody>
                  <a:tcPr/>
                </a:tc>
                <a:tc>
                  <a:txBody>
                    <a:bodyPr/>
                    <a:lstStyle/>
                    <a:p>
                      <a:pPr marL="0" indent="0">
                        <a:buFont typeface="Arial" panose="020B0604020202020204" pitchFamily="34" charset="0"/>
                        <a:buNone/>
                      </a:pPr>
                      <a:r>
                        <a:rPr lang="en-US" sz="600" dirty="0"/>
                        <a:t>LSA de atributos externos para el protocolo de gateway fronterizo (BGP)</a:t>
                      </a:r>
                    </a:p>
                  </a:txBody>
                  <a:tcPr/>
                </a:tc>
                <a:extLst>
                  <a:ext uri="{0D108BD9-81ED-4DB2-BD59-A6C34878D82A}">
                    <a16:rowId xmlns:a16="http://schemas.microsoft.com/office/drawing/2014/main" val="10007"/>
                  </a:ext>
                </a:extLst>
              </a:tr>
              <a:tr h="214436">
                <a:tc>
                  <a:txBody>
                    <a:bodyPr/>
                    <a:lstStyle/>
                    <a:p>
                      <a:r>
                        <a:rPr lang="en-US" sz="600" dirty="0"/>
                        <a:t>9, 10, 11</a:t>
                      </a:r>
                    </a:p>
                  </a:txBody>
                  <a:tcPr/>
                </a:tc>
                <a:tc>
                  <a:txBody>
                    <a:bodyPr/>
                    <a:lstStyle/>
                    <a:p>
                      <a:pPr marL="0" indent="0">
                        <a:buFont typeface="Arial" panose="020B0604020202020204" pitchFamily="34" charset="0"/>
                        <a:buNone/>
                      </a:pPr>
                      <a:r>
                        <a:rPr lang="en-US" sz="600" baseline="0" dirty="0"/>
                        <a:t>LSA opacas</a:t>
                      </a:r>
                    </a:p>
                  </a:txBody>
                  <a:tcPr/>
                </a:tc>
                <a:extLst>
                  <a:ext uri="{0D108BD9-81ED-4DB2-BD59-A6C34878D82A}">
                    <a16:rowId xmlns:a16="http://schemas.microsoft.com/office/drawing/2014/main" val="10008"/>
                  </a:ext>
                </a:extLst>
              </a:tr>
            </a:tbl>
          </a:graphicData>
        </a:graphic>
      </p:graphicFrame>
      <p:sp>
        <p:nvSpPr>
          <p:cNvPr id="4" name="Left Brace 3"/>
          <p:cNvSpPr/>
          <p:nvPr/>
        </p:nvSpPr>
        <p:spPr>
          <a:xfrm>
            <a:off x="5091193" y="2595482"/>
            <a:ext cx="209227" cy="2138766"/>
          </a:xfrm>
          <a:prstGeom prst="leftBrace">
            <a:avLst>
              <a:gd name="adj1" fmla="val 8333"/>
              <a:gd name="adj2" fmla="val 77174"/>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864321437"/>
      </p:ext>
    </p:extLst>
  </p:cSld>
  <p:clrMapOvr>
    <a:masterClrMapping/>
  </p:clrMapOvr>
  <p:transition spd="slow">
    <p:wip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s-ES" altLang="en-US" sz="1600" dirty="0"/>
              <a:t>Funcionamiento de OSPF</a:t>
            </a:r>
            <a:br/>
            <a:r>
              <a:rPr lang="es-ES"/>
              <a:t>Estados operativos de OSPF</a:t>
            </a:r>
          </a:p>
        </p:txBody>
      </p:sp>
      <p:sp>
        <p:nvSpPr>
          <p:cNvPr id="12" name="Rectangle 6"/>
          <p:cNvSpPr>
            <a:spLocks noGrp="1" noChangeArrowheads="1"/>
          </p:cNvSpPr>
          <p:nvPr>
            <p:ph idx="1"/>
          </p:nvPr>
        </p:nvSpPr>
        <p:spPr>
          <a:xfrm>
            <a:off x="3800104" y="651509"/>
            <a:ext cx="5289652" cy="4074869"/>
          </a:xfrm>
        </p:spPr>
        <p:txBody>
          <a:bodyPr/>
          <a:lstStyle/>
          <a:p>
            <a:r>
              <a:rPr lang="es-ES" sz="1400" dirty="0"/>
              <a:t>Al intentar lograr la convergencia, OSPF atraviesa varios estados:</a:t>
            </a:r>
          </a:p>
          <a:p>
            <a:pPr lvl="1"/>
            <a:r>
              <a:rPr lang="es-ES" sz="1200" dirty="0"/>
              <a:t>Down (Inactivo): no se reciben paquetes de saludo; el router envía paquetes de saludo.</a:t>
            </a:r>
          </a:p>
          <a:p>
            <a:pPr lvl="1"/>
            <a:r>
              <a:rPr lang="es-ES" sz="1200" dirty="0"/>
              <a:t>Init: paquetes de saludo recibidos que contienen la ID de router del router emisor.</a:t>
            </a:r>
          </a:p>
          <a:p>
            <a:pPr lvl="1"/>
            <a:r>
              <a:rPr lang="es-ES" sz="1200" dirty="0"/>
              <a:t>Two-way (Dos vías): se utiliza para elegir un DR y BDR en un enlace Ethernet.</a:t>
            </a:r>
          </a:p>
          <a:p>
            <a:pPr lvl="1"/>
            <a:r>
              <a:rPr lang="es-ES" sz="1200" dirty="0"/>
              <a:t>ExStart: se negocia la relación de maestro/esclavo y el número de secuencia del paquete DBD; el maestro inicia el intercambio de paquetes DBD.</a:t>
            </a:r>
          </a:p>
          <a:p>
            <a:pPr lvl="1"/>
            <a:r>
              <a:rPr lang="es-ES" sz="1200" dirty="0"/>
              <a:t>Exchange (Intercambio): los routers intercambian paquetes DBD; si se requiere información adicional del router, se realiza la transición al estado Loading, de lo contrario, la transición al estado Full.</a:t>
            </a:r>
          </a:p>
          <a:p>
            <a:pPr lvl="1"/>
            <a:r>
              <a:rPr lang="es-ES" sz="1200" dirty="0"/>
              <a:t>Loading (Carga): se usan LSR y LSU para obtener información de las rutas adicionales; las rutas se procesan mediante el algoritmo de la ruta más corta primero (SPF); la transición es al estado Full.</a:t>
            </a:r>
          </a:p>
          <a:p>
            <a:pPr lvl="1"/>
            <a:r>
              <a:rPr lang="es-ES" sz="1200" dirty="0"/>
              <a:t>Full (Completo): los routers tienen bases de datos convergentes.</a:t>
            </a:r>
          </a:p>
        </p:txBody>
      </p:sp>
      <p:pic>
        <p:nvPicPr>
          <p:cNvPr id="3" name="Picture 2"/>
          <p:cNvPicPr>
            <a:picLocks noChangeAspect="1"/>
          </p:cNvPicPr>
          <p:nvPr/>
        </p:nvPicPr>
        <p:blipFill>
          <a:blip r:embed="rId3"/>
          <a:stretch>
            <a:fillRect/>
          </a:stretch>
        </p:blipFill>
        <p:spPr>
          <a:xfrm>
            <a:off x="390120" y="844657"/>
            <a:ext cx="2817301" cy="3756402"/>
          </a:xfrm>
          <a:prstGeom prst="rect">
            <a:avLst/>
          </a:prstGeom>
        </p:spPr>
      </p:pic>
    </p:spTree>
    <p:extLst>
      <p:ext uri="{BB962C8B-B14F-4D97-AF65-F5344CB8AC3E}">
        <p14:creationId xmlns:p14="http://schemas.microsoft.com/office/powerpoint/2010/main" val="2154654365"/>
      </p:ext>
    </p:extLst>
  </p:cSld>
  <p:clrMapOvr>
    <a:masterClrMapping/>
  </p:clrMapOvr>
  <p:transition spd="slow">
    <p:wip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s-ES" altLang="en-US" sz="1400" dirty="0"/>
              <a:t>Funcionamiento de OSPF</a:t>
            </a:r>
            <a:br>
              <a:rPr sz="2000" dirty="0"/>
            </a:br>
            <a:r>
              <a:rPr lang="es-ES" sz="1800" dirty="0"/>
              <a:t>Establecimiento de adyacencias de vecinos</a:t>
            </a:r>
          </a:p>
        </p:txBody>
      </p:sp>
      <p:sp>
        <p:nvSpPr>
          <p:cNvPr id="12" name="Rectangle 6"/>
          <p:cNvSpPr>
            <a:spLocks noGrp="1" noChangeArrowheads="1"/>
          </p:cNvSpPr>
          <p:nvPr>
            <p:ph idx="1"/>
          </p:nvPr>
        </p:nvSpPr>
        <p:spPr>
          <a:xfrm>
            <a:off x="0" y="809071"/>
            <a:ext cx="8996766" cy="430793"/>
          </a:xfrm>
        </p:spPr>
        <p:txBody>
          <a:bodyPr/>
          <a:lstStyle/>
          <a:p>
            <a:r>
              <a:rPr lang="es-ES"/>
              <a:t>Sin una ID de router (RID) preconfigurada o direcciones de bucle invertido, el R1 tiene una RID de 172.16.5.1 y el R2 tiene una RID de 172.16.5.2.</a:t>
            </a:r>
          </a:p>
        </p:txBody>
      </p:sp>
      <p:pic>
        <p:nvPicPr>
          <p:cNvPr id="2" name="Picture 1"/>
          <p:cNvPicPr>
            <a:picLocks noChangeAspect="1"/>
          </p:cNvPicPr>
          <p:nvPr/>
        </p:nvPicPr>
        <p:blipFill>
          <a:blip r:embed="rId3"/>
          <a:stretch>
            <a:fillRect/>
          </a:stretch>
        </p:blipFill>
        <p:spPr>
          <a:xfrm>
            <a:off x="4626244" y="113247"/>
            <a:ext cx="4116333" cy="675471"/>
          </a:xfrm>
          <a:prstGeom prst="rect">
            <a:avLst/>
          </a:prstGeom>
        </p:spPr>
      </p:pic>
      <p:pic>
        <p:nvPicPr>
          <p:cNvPr id="4" name="Picture 3"/>
          <p:cNvPicPr>
            <a:picLocks noChangeAspect="1"/>
          </p:cNvPicPr>
          <p:nvPr/>
        </p:nvPicPr>
        <p:blipFill>
          <a:blip r:embed="rId4"/>
          <a:stretch>
            <a:fillRect/>
          </a:stretch>
        </p:blipFill>
        <p:spPr>
          <a:xfrm>
            <a:off x="921740" y="1372461"/>
            <a:ext cx="3546695" cy="1467388"/>
          </a:xfrm>
          <a:prstGeom prst="rect">
            <a:avLst/>
          </a:prstGeom>
        </p:spPr>
      </p:pic>
      <p:pic>
        <p:nvPicPr>
          <p:cNvPr id="5" name="Picture 4"/>
          <p:cNvPicPr>
            <a:picLocks noChangeAspect="1"/>
          </p:cNvPicPr>
          <p:nvPr/>
        </p:nvPicPr>
        <p:blipFill>
          <a:blip r:embed="rId5"/>
          <a:stretch>
            <a:fillRect/>
          </a:stretch>
        </p:blipFill>
        <p:spPr>
          <a:xfrm>
            <a:off x="5062529" y="1593313"/>
            <a:ext cx="3937393" cy="1396649"/>
          </a:xfrm>
          <a:prstGeom prst="rect">
            <a:avLst/>
          </a:prstGeom>
        </p:spPr>
      </p:pic>
      <p:pic>
        <p:nvPicPr>
          <p:cNvPr id="6" name="Picture 5"/>
          <p:cNvPicPr>
            <a:picLocks noChangeAspect="1"/>
          </p:cNvPicPr>
          <p:nvPr/>
        </p:nvPicPr>
        <p:blipFill>
          <a:blip r:embed="rId6"/>
          <a:stretch>
            <a:fillRect/>
          </a:stretch>
        </p:blipFill>
        <p:spPr>
          <a:xfrm>
            <a:off x="1325816" y="2952428"/>
            <a:ext cx="1724483" cy="1031040"/>
          </a:xfrm>
          <a:prstGeom prst="rect">
            <a:avLst/>
          </a:prstGeom>
        </p:spPr>
      </p:pic>
      <p:pic>
        <p:nvPicPr>
          <p:cNvPr id="7" name="Picture 6"/>
          <p:cNvPicPr>
            <a:picLocks noChangeAspect="1"/>
          </p:cNvPicPr>
          <p:nvPr/>
        </p:nvPicPr>
        <p:blipFill>
          <a:blip r:embed="rId7"/>
          <a:stretch>
            <a:fillRect/>
          </a:stretch>
        </p:blipFill>
        <p:spPr>
          <a:xfrm>
            <a:off x="3633715" y="3777785"/>
            <a:ext cx="4716644" cy="753691"/>
          </a:xfrm>
          <a:prstGeom prst="rect">
            <a:avLst/>
          </a:prstGeom>
        </p:spPr>
      </p:pic>
      <p:sp>
        <p:nvSpPr>
          <p:cNvPr id="10" name="10-Point Star 9"/>
          <p:cNvSpPr/>
          <p:nvPr/>
        </p:nvSpPr>
        <p:spPr>
          <a:xfrm>
            <a:off x="619932" y="1387098"/>
            <a:ext cx="364210" cy="325464"/>
          </a:xfrm>
          <a:prstGeom prst="star10">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1</a:t>
            </a:r>
          </a:p>
        </p:txBody>
      </p:sp>
      <p:sp>
        <p:nvSpPr>
          <p:cNvPr id="11" name="10-Point Star 10"/>
          <p:cNvSpPr/>
          <p:nvPr/>
        </p:nvSpPr>
        <p:spPr>
          <a:xfrm>
            <a:off x="4863886" y="1593742"/>
            <a:ext cx="364210" cy="325464"/>
          </a:xfrm>
          <a:prstGeom prst="star10">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a:t>
            </a:r>
          </a:p>
        </p:txBody>
      </p:sp>
      <p:sp>
        <p:nvSpPr>
          <p:cNvPr id="13" name="10-Point Star 12"/>
          <p:cNvSpPr/>
          <p:nvPr/>
        </p:nvSpPr>
        <p:spPr>
          <a:xfrm>
            <a:off x="1012561" y="2864603"/>
            <a:ext cx="364210" cy="325464"/>
          </a:xfrm>
          <a:prstGeom prst="star10">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a:t>
            </a:r>
          </a:p>
        </p:txBody>
      </p:sp>
      <p:sp>
        <p:nvSpPr>
          <p:cNvPr id="14" name="10-Point Star 13"/>
          <p:cNvSpPr/>
          <p:nvPr/>
        </p:nvSpPr>
        <p:spPr>
          <a:xfrm>
            <a:off x="3290812" y="3701511"/>
            <a:ext cx="364210" cy="325464"/>
          </a:xfrm>
          <a:prstGeom prst="star10">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4</a:t>
            </a:r>
          </a:p>
        </p:txBody>
      </p:sp>
      <p:sp>
        <p:nvSpPr>
          <p:cNvPr id="3" name="TextBox 2"/>
          <p:cNvSpPr txBox="1"/>
          <p:nvPr/>
        </p:nvSpPr>
        <p:spPr>
          <a:xfrm>
            <a:off x="5819857" y="1653719"/>
            <a:ext cx="936000" cy="276999"/>
          </a:xfrm>
          <a:prstGeom prst="rect">
            <a:avLst/>
          </a:prstGeom>
          <a:solidFill>
            <a:srgbClr val="FDCBA5"/>
          </a:solidFill>
        </p:spPr>
        <p:txBody>
          <a:bodyPr wrap="square" rtlCol="0">
            <a:spAutoFit/>
          </a:bodyPr>
          <a:lstStyle/>
          <a:p>
            <a:r>
              <a:rPr lang="es-ES" sz="1200" dirty="0"/>
              <a:t>Estado Init</a:t>
            </a:r>
          </a:p>
        </p:txBody>
      </p:sp>
      <p:sp>
        <p:nvSpPr>
          <p:cNvPr id="15" name="TextBox 14"/>
          <p:cNvSpPr txBox="1"/>
          <p:nvPr/>
        </p:nvSpPr>
        <p:spPr>
          <a:xfrm>
            <a:off x="5012602" y="3500786"/>
            <a:ext cx="1908000" cy="276999"/>
          </a:xfrm>
          <a:prstGeom prst="rect">
            <a:avLst/>
          </a:prstGeom>
          <a:solidFill>
            <a:srgbClr val="FDCBA5"/>
          </a:solidFill>
        </p:spPr>
        <p:txBody>
          <a:bodyPr wrap="square" rtlCol="0">
            <a:spAutoFit/>
          </a:bodyPr>
          <a:lstStyle/>
          <a:p>
            <a:r>
              <a:rPr lang="es-ES" sz="1200" dirty="0"/>
              <a:t>Elección del DR y el BDR</a:t>
            </a:r>
          </a:p>
        </p:txBody>
      </p:sp>
    </p:spTree>
    <p:extLst>
      <p:ext uri="{BB962C8B-B14F-4D97-AF65-F5344CB8AC3E}">
        <p14:creationId xmlns:p14="http://schemas.microsoft.com/office/powerpoint/2010/main" val="3965724703"/>
      </p:ext>
    </p:extLst>
  </p:cSld>
  <p:clrMapOvr>
    <a:masterClrMapping/>
  </p:clrMapOvr>
  <p:transition spd="slow">
    <p:wip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s-ES" altLang="en-US" sz="1600" dirty="0"/>
              <a:t>Funcionamiento de OSPF</a:t>
            </a:r>
            <a:br/>
            <a:r>
              <a:rPr lang="es-ES"/>
              <a:t>DR y BDR de OSPF</a:t>
            </a:r>
          </a:p>
        </p:txBody>
      </p:sp>
      <p:sp>
        <p:nvSpPr>
          <p:cNvPr id="12" name="Rectangle 6"/>
          <p:cNvSpPr>
            <a:spLocks noGrp="1" noChangeArrowheads="1"/>
          </p:cNvSpPr>
          <p:nvPr>
            <p:ph idx="1"/>
          </p:nvPr>
        </p:nvSpPr>
        <p:spPr>
          <a:xfrm>
            <a:off x="0" y="809071"/>
            <a:ext cx="4819973" cy="430793"/>
          </a:xfrm>
        </p:spPr>
        <p:txBody>
          <a:bodyPr/>
          <a:lstStyle/>
          <a:p>
            <a:r>
              <a:rPr lang="es-ES"/>
              <a:t>¿Por qué se debe elegir un DR/BDR?</a:t>
            </a:r>
          </a:p>
          <a:p>
            <a:r>
              <a:rPr lang="es-ES"/>
              <a:t>Reduce la cantidad de LSA enviados:</a:t>
            </a:r>
            <a:r>
              <a:rPr lang="es-ES" altLang="ja-JP" dirty="0">
                <a:solidFill>
                  <a:srgbClr val="7030A0"/>
                </a:solidFill>
              </a:rPr>
              <a:t> el DR es el único router utilizado para enviar LSA para la red compartida.</a:t>
            </a:r>
          </a:p>
          <a:p>
            <a:r>
              <a:rPr lang="es-ES"/>
              <a:t>Reduce la cantidad de adyacencias a través de una red multiacceso, como Ethernet.</a:t>
            </a:r>
          </a:p>
        </p:txBody>
      </p:sp>
      <p:pic>
        <p:nvPicPr>
          <p:cNvPr id="3" name="Picture 2"/>
          <p:cNvPicPr>
            <a:picLocks noChangeAspect="1"/>
          </p:cNvPicPr>
          <p:nvPr/>
        </p:nvPicPr>
        <p:blipFill>
          <a:blip r:embed="rId3"/>
          <a:stretch>
            <a:fillRect/>
          </a:stretch>
        </p:blipFill>
        <p:spPr>
          <a:xfrm>
            <a:off x="4820004" y="211239"/>
            <a:ext cx="4115389" cy="3066727"/>
          </a:xfrm>
          <a:prstGeom prst="rect">
            <a:avLst/>
          </a:prstGeom>
        </p:spPr>
      </p:pic>
      <p:pic>
        <p:nvPicPr>
          <p:cNvPr id="8" name="Picture 7"/>
          <p:cNvPicPr>
            <a:picLocks noChangeAspect="1"/>
          </p:cNvPicPr>
          <p:nvPr/>
        </p:nvPicPr>
        <p:blipFill>
          <a:blip r:embed="rId4"/>
          <a:stretch>
            <a:fillRect/>
          </a:stretch>
        </p:blipFill>
        <p:spPr>
          <a:xfrm>
            <a:off x="1159902" y="2896832"/>
            <a:ext cx="2500167" cy="1473367"/>
          </a:xfrm>
          <a:prstGeom prst="rect">
            <a:avLst/>
          </a:prstGeom>
        </p:spPr>
      </p:pic>
    </p:spTree>
    <p:extLst>
      <p:ext uri="{BB962C8B-B14F-4D97-AF65-F5344CB8AC3E}">
        <p14:creationId xmlns:p14="http://schemas.microsoft.com/office/powerpoint/2010/main" val="1895629572"/>
      </p:ext>
    </p:extLst>
  </p:cSld>
  <p:clrMapOvr>
    <a:masterClrMapping/>
  </p:clrMapOvr>
  <p:transition spd="slow">
    <p:wip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s-ES" altLang="en-US" sz="1200" dirty="0"/>
              <a:t>Funcionamiento de OSPF</a:t>
            </a:r>
            <a:br>
              <a:rPr sz="1800" dirty="0"/>
            </a:br>
            <a:r>
              <a:rPr lang="es-ES" sz="1800" dirty="0"/>
              <a:t>Sincronización de las bases de datos OSPF</a:t>
            </a:r>
          </a:p>
        </p:txBody>
      </p:sp>
      <p:sp>
        <p:nvSpPr>
          <p:cNvPr id="12" name="Rectangle 6"/>
          <p:cNvSpPr>
            <a:spLocks noGrp="1" noChangeArrowheads="1"/>
          </p:cNvSpPr>
          <p:nvPr>
            <p:ph idx="1"/>
          </p:nvPr>
        </p:nvSpPr>
        <p:spPr>
          <a:xfrm>
            <a:off x="0" y="809071"/>
            <a:ext cx="4835471" cy="430793"/>
          </a:xfrm>
        </p:spPr>
        <p:txBody>
          <a:bodyPr/>
          <a:lstStyle/>
          <a:p>
            <a:r>
              <a:rPr lang="es-ES" dirty="0"/>
              <a:t>Después del estado Two-Way, los routers deben sincronizar sus bases de datos y utilizar los otros cuatro tipos de paquetes OSPF para intercambiar información.</a:t>
            </a:r>
          </a:p>
        </p:txBody>
      </p:sp>
      <p:pic>
        <p:nvPicPr>
          <p:cNvPr id="3" name="Picture 2"/>
          <p:cNvPicPr>
            <a:picLocks noChangeAspect="1"/>
          </p:cNvPicPr>
          <p:nvPr/>
        </p:nvPicPr>
        <p:blipFill>
          <a:blip r:embed="rId3"/>
          <a:stretch>
            <a:fillRect/>
          </a:stretch>
        </p:blipFill>
        <p:spPr>
          <a:xfrm>
            <a:off x="4891453" y="315130"/>
            <a:ext cx="4068700" cy="1187719"/>
          </a:xfrm>
          <a:prstGeom prst="rect">
            <a:avLst/>
          </a:prstGeom>
        </p:spPr>
      </p:pic>
      <p:sp>
        <p:nvSpPr>
          <p:cNvPr id="10" name="10-Point Star 9"/>
          <p:cNvSpPr/>
          <p:nvPr/>
        </p:nvSpPr>
        <p:spPr>
          <a:xfrm>
            <a:off x="4680486" y="325462"/>
            <a:ext cx="364210" cy="325464"/>
          </a:xfrm>
          <a:prstGeom prst="star10">
            <a:avLst/>
          </a:prstGeom>
          <a:solidFill>
            <a:srgbClr val="FFC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1</a:t>
            </a:r>
          </a:p>
        </p:txBody>
      </p:sp>
      <p:pic>
        <p:nvPicPr>
          <p:cNvPr id="8" name="Picture 7"/>
          <p:cNvPicPr>
            <a:picLocks noChangeAspect="1"/>
          </p:cNvPicPr>
          <p:nvPr/>
        </p:nvPicPr>
        <p:blipFill>
          <a:blip r:embed="rId4"/>
          <a:stretch>
            <a:fillRect/>
          </a:stretch>
        </p:blipFill>
        <p:spPr>
          <a:xfrm>
            <a:off x="590226" y="1834996"/>
            <a:ext cx="3396242" cy="2865770"/>
          </a:xfrm>
          <a:prstGeom prst="rect">
            <a:avLst/>
          </a:prstGeom>
        </p:spPr>
      </p:pic>
      <p:pic>
        <p:nvPicPr>
          <p:cNvPr id="9" name="Picture 8"/>
          <p:cNvPicPr>
            <a:picLocks noChangeAspect="1"/>
          </p:cNvPicPr>
          <p:nvPr/>
        </p:nvPicPr>
        <p:blipFill>
          <a:blip r:embed="rId5"/>
          <a:stretch>
            <a:fillRect/>
          </a:stretch>
        </p:blipFill>
        <p:spPr>
          <a:xfrm>
            <a:off x="4518947" y="1854129"/>
            <a:ext cx="3713964" cy="2825048"/>
          </a:xfrm>
          <a:prstGeom prst="rect">
            <a:avLst/>
          </a:prstGeom>
        </p:spPr>
      </p:pic>
      <p:sp>
        <p:nvSpPr>
          <p:cNvPr id="13" name="10-Point Star 12"/>
          <p:cNvSpPr/>
          <p:nvPr/>
        </p:nvSpPr>
        <p:spPr>
          <a:xfrm>
            <a:off x="4313700" y="1819499"/>
            <a:ext cx="364210" cy="253138"/>
          </a:xfrm>
          <a:prstGeom prst="star10">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3</a:t>
            </a:r>
          </a:p>
        </p:txBody>
      </p:sp>
      <p:sp>
        <p:nvSpPr>
          <p:cNvPr id="11" name="10-Point Star 10"/>
          <p:cNvSpPr/>
          <p:nvPr/>
        </p:nvSpPr>
        <p:spPr>
          <a:xfrm>
            <a:off x="307384" y="1824665"/>
            <a:ext cx="364210" cy="325464"/>
          </a:xfrm>
          <a:prstGeom prst="star10">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t>2</a:t>
            </a:r>
          </a:p>
        </p:txBody>
      </p:sp>
    </p:spTree>
    <p:extLst>
      <p:ext uri="{BB962C8B-B14F-4D97-AF65-F5344CB8AC3E}">
        <p14:creationId xmlns:p14="http://schemas.microsoft.com/office/powerpoint/2010/main" val="3107853841"/>
      </p:ext>
    </p:extLst>
  </p:cSld>
  <p:clrMapOvr>
    <a:masterClrMapping/>
  </p:clrMapOvr>
  <p:transition spd="slow">
    <p:wip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s-ES" altLang="en-US" sz="1600" dirty="0"/>
              <a:t>Funcionamiento de OSPF</a:t>
            </a:r>
            <a:br>
              <a:rPr dirty="0"/>
            </a:br>
            <a:r>
              <a:rPr lang="es-ES" altLang="en-US" sz="1900" dirty="0"/>
              <a:t>Demostración de video: observación de las comunicaciones del protocolo OSPF</a:t>
            </a:r>
          </a:p>
        </p:txBody>
      </p:sp>
      <p:pic>
        <p:nvPicPr>
          <p:cNvPr id="4" name="Picture 3"/>
          <p:cNvPicPr>
            <a:picLocks noChangeAspect="1"/>
          </p:cNvPicPr>
          <p:nvPr/>
        </p:nvPicPr>
        <p:blipFill>
          <a:blip r:embed="rId3"/>
          <a:stretch>
            <a:fillRect/>
          </a:stretch>
        </p:blipFill>
        <p:spPr>
          <a:xfrm>
            <a:off x="2341532" y="1474785"/>
            <a:ext cx="4935947" cy="2457303"/>
          </a:xfrm>
          <a:prstGeom prst="rect">
            <a:avLst/>
          </a:prstGeom>
        </p:spPr>
      </p:pic>
    </p:spTree>
    <p:extLst>
      <p:ext uri="{BB962C8B-B14F-4D97-AF65-F5344CB8AC3E}">
        <p14:creationId xmlns:p14="http://schemas.microsoft.com/office/powerpoint/2010/main" val="1918834893"/>
      </p:ext>
    </p:extLst>
  </p:cSld>
  <p:clrMapOvr>
    <a:masterClrMapping/>
  </p:clrMapOvr>
  <p:transition spd="slow">
    <p:wip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915409"/>
            <a:ext cx="7598042" cy="1802391"/>
          </a:xfrm>
        </p:spPr>
        <p:txBody>
          <a:bodyPr/>
          <a:lstStyle/>
          <a:p>
            <a:r>
              <a:rPr lang="es-ES" sz="4000" dirty="0"/>
              <a:t>8.2 OSPFv2 de área única</a:t>
            </a:r>
          </a:p>
        </p:txBody>
      </p:sp>
    </p:spTree>
    <p:extLst>
      <p:ext uri="{BB962C8B-B14F-4D97-AF65-F5344CB8AC3E}">
        <p14:creationId xmlns:p14="http://schemas.microsoft.com/office/powerpoint/2010/main" val="3551905410"/>
      </p:ext>
    </p:extLst>
  </p:cSld>
  <p:clrMapOvr>
    <a:masterClrMapping/>
  </p:clrMapOvr>
  <p:transition spd="slow">
    <p:wip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Rectangle 2"/>
          <p:cNvSpPr>
            <a:spLocks noGrp="1" noChangeArrowheads="1"/>
          </p:cNvSpPr>
          <p:nvPr>
            <p:ph type="title"/>
          </p:nvPr>
        </p:nvSpPr>
        <p:spPr/>
        <p:txBody>
          <a:bodyPr/>
          <a:lstStyle/>
          <a:p>
            <a:r>
              <a:rPr lang="es-ES" altLang="en-US" sz="1600" dirty="0"/>
              <a:t>ID de routers OSPF</a:t>
            </a:r>
            <a:br/>
            <a:r>
              <a:rPr lang="es-ES"/>
              <a:t>Topología de la red OSPF</a:t>
            </a:r>
          </a:p>
        </p:txBody>
      </p:sp>
      <p:sp>
        <p:nvSpPr>
          <p:cNvPr id="4" name="Rectangle 6"/>
          <p:cNvSpPr>
            <a:spLocks noGrp="1" noChangeArrowheads="1"/>
          </p:cNvSpPr>
          <p:nvPr>
            <p:ph idx="1"/>
          </p:nvPr>
        </p:nvSpPr>
        <p:spPr>
          <a:xfrm>
            <a:off x="395206" y="809071"/>
            <a:ext cx="6131323" cy="430793"/>
          </a:xfrm>
        </p:spPr>
        <p:txBody>
          <a:bodyPr/>
          <a:lstStyle/>
          <a:p>
            <a:r>
              <a:rPr lang="es-ES" dirty="0"/>
              <a:t>Topología que se utiliza para describir la configuración de OSPF.</a:t>
            </a:r>
          </a:p>
        </p:txBody>
      </p:sp>
      <p:pic>
        <p:nvPicPr>
          <p:cNvPr id="2" name="Picture 1"/>
          <p:cNvPicPr>
            <a:picLocks noChangeAspect="1"/>
          </p:cNvPicPr>
          <p:nvPr/>
        </p:nvPicPr>
        <p:blipFill>
          <a:blip r:embed="rId3"/>
          <a:stretch>
            <a:fillRect/>
          </a:stretch>
        </p:blipFill>
        <p:spPr>
          <a:xfrm>
            <a:off x="1658682" y="1279289"/>
            <a:ext cx="4682174" cy="3561993"/>
          </a:xfrm>
          <a:prstGeom prst="rect">
            <a:avLst/>
          </a:prstGeom>
        </p:spPr>
      </p:pic>
    </p:spTree>
    <p:extLst>
      <p:ext uri="{BB962C8B-B14F-4D97-AF65-F5344CB8AC3E}">
        <p14:creationId xmlns:p14="http://schemas.microsoft.com/office/powerpoint/2010/main" val="3418586646"/>
      </p:ext>
    </p:extLst>
  </p:cSld>
  <p:clrMapOvr>
    <a:masterClrMapping/>
  </p:clrMapOvr>
  <p:transition spd="slow">
    <p:wip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Rectangle 2"/>
          <p:cNvSpPr>
            <a:spLocks noGrp="1" noChangeArrowheads="1"/>
          </p:cNvSpPr>
          <p:nvPr>
            <p:ph type="title"/>
          </p:nvPr>
        </p:nvSpPr>
        <p:spPr/>
        <p:txBody>
          <a:bodyPr/>
          <a:lstStyle/>
          <a:p>
            <a:r>
              <a:rPr lang="es-ES" altLang="en-US" sz="1600" dirty="0"/>
              <a:t>ID del router OSPF</a:t>
            </a:r>
            <a:br/>
            <a:r>
              <a:rPr lang="es-ES"/>
              <a:t>Modo de configuración del router OSPF</a:t>
            </a:r>
          </a:p>
        </p:txBody>
      </p:sp>
      <p:sp>
        <p:nvSpPr>
          <p:cNvPr id="4" name="Rectangle 6"/>
          <p:cNvSpPr>
            <a:spLocks noGrp="1" noChangeArrowheads="1"/>
          </p:cNvSpPr>
          <p:nvPr>
            <p:ph idx="1"/>
          </p:nvPr>
        </p:nvSpPr>
        <p:spPr>
          <a:xfrm>
            <a:off x="278968" y="809071"/>
            <a:ext cx="8224951" cy="430793"/>
          </a:xfrm>
        </p:spPr>
        <p:txBody>
          <a:bodyPr/>
          <a:lstStyle/>
          <a:p>
            <a:r>
              <a:rPr lang="es-ES" dirty="0"/>
              <a:t>La configuración de OSPFv2 usa el modo de configuración de router OSPF.</a:t>
            </a:r>
          </a:p>
          <a:p>
            <a:pPr lvl="1"/>
            <a:r>
              <a:rPr lang="es-ES" dirty="0"/>
              <a:t>En el modo de configuración global, escriba </a:t>
            </a:r>
            <a:r>
              <a:rPr lang="es-ES" altLang="ja-JP" b="1" dirty="0"/>
              <a:t>router ospf</a:t>
            </a:r>
            <a:r>
              <a:rPr lang="es-ES" dirty="0"/>
              <a:t> </a:t>
            </a:r>
            <a:r>
              <a:rPr lang="es-ES" altLang="ja-JP" i="1" dirty="0"/>
              <a:t>process-id</a:t>
            </a:r>
            <a:r>
              <a:rPr lang="es-ES" dirty="0"/>
              <a:t> para ingresar los comandos.</a:t>
            </a:r>
          </a:p>
        </p:txBody>
      </p:sp>
      <p:pic>
        <p:nvPicPr>
          <p:cNvPr id="3" name="Picture 2"/>
          <p:cNvPicPr>
            <a:picLocks noChangeAspect="1"/>
          </p:cNvPicPr>
          <p:nvPr/>
        </p:nvPicPr>
        <p:blipFill>
          <a:blip r:embed="rId3"/>
          <a:stretch>
            <a:fillRect/>
          </a:stretch>
        </p:blipFill>
        <p:spPr>
          <a:xfrm>
            <a:off x="990680" y="1652424"/>
            <a:ext cx="7286625" cy="2505075"/>
          </a:xfrm>
          <a:prstGeom prst="rect">
            <a:avLst/>
          </a:prstGeom>
        </p:spPr>
      </p:pic>
      <p:sp>
        <p:nvSpPr>
          <p:cNvPr id="6" name="Rectangle 34"/>
          <p:cNvSpPr txBox="1">
            <a:spLocks noChangeArrowheads="1"/>
          </p:cNvSpPr>
          <p:nvPr/>
        </p:nvSpPr>
        <p:spPr bwMode="auto">
          <a:xfrm>
            <a:off x="2614955" y="4281264"/>
            <a:ext cx="3888000" cy="290736"/>
          </a:xfrm>
          <a:prstGeom prst="rect">
            <a:avLst/>
          </a:prstGeom>
          <a:ln/>
          <a:extLst>
            <a:ext uri="{FAA26D3D-D897-4be2-8F04-BA451C77F1D7}">
              <ma14:placeholderFlag xmlns:ma14="http://schemas.microsoft.com/office/mac/drawingml/2011/main" xmlns:mc="http://schemas.openxmlformats.org/markup-compatibility/2006" xmlns:a14="http://schemas.microsoft.com/office/drawing/2010/main" xmlns:c="http://schemas.openxmlformats.org/drawingml/2006/chart" xmlns:dgm="http://schemas.openxmlformats.org/drawingml/2006/diagram" xmlns:cdr="http://schemas.openxmlformats.org/drawingml/2006/chartDrawing" xmlns:wne="http://schemas.microsoft.com/office/powerpoint/2006/powerpointml" xmlns:wp="http://schemas.openxmlformats.org/drawingml/2006/powerpointprocessingDrawing" xmlns:v="urn:schemas-microsoft-com:vml" xmlns:o="urn:schemas-microsoft-com:office:office" xmlns="" val="1"/>
            </a:ext>
          </a:extLst>
        </p:spPr>
        <p:style>
          <a:lnRef idx="0">
            <a:schemeClr val="accent5"/>
          </a:lnRef>
          <a:fillRef idx="3">
            <a:schemeClr val="accent5"/>
          </a:fillRef>
          <a:effectRef idx="3">
            <a:schemeClr val="accent5"/>
          </a:effectRef>
          <a:fontRef idx="minor">
            <a:schemeClr val="lt1"/>
          </a:fontRef>
        </p:style>
        <p:txBody>
          <a:bodyPr vert="horz" wrap="square" lIns="61593" tIns="30796" rIns="61593" bIns="30796" numCol="1" anchor="ctr" anchorCtr="0" compatLnSpc="1">
            <a:prstTxWarp prst="textNoShape">
              <a:avLst/>
            </a:prstTxWarp>
          </a:bodyPr>
          <a:lstStyle>
            <a:lvl1pPr marL="236538" indent="-236538" algn="l" defTabSz="814388" rtl="0" eaLnBrk="0" fontAlgn="base" hangingPunct="0">
              <a:lnSpc>
                <a:spcPct val="95000"/>
              </a:lnSpc>
              <a:spcBef>
                <a:spcPct val="50000"/>
              </a:spcBef>
              <a:spcAft>
                <a:spcPct val="0"/>
              </a:spcAft>
              <a:buClr>
                <a:srgbClr val="708CA1"/>
              </a:buClr>
              <a:buFont typeface="Wingdings" charset="0"/>
              <a:buChar char="§"/>
              <a:defRPr sz="2400">
                <a:solidFill>
                  <a:schemeClr val="tx1"/>
                </a:solidFill>
                <a:latin typeface="+mn-lt"/>
                <a:ea typeface="ＭＳ Ｐゴシック" charset="0"/>
                <a:cs typeface="ＭＳ Ｐゴシック" charset="0"/>
              </a:defRPr>
            </a:lvl1pPr>
            <a:lvl2pPr marL="574675" indent="-117475"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2pPr>
            <a:lvl3pPr marL="914400"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3pPr>
            <a:lvl4pPr marL="1254125" indent="117475"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4pPr>
            <a:lvl5pPr marL="1604963" indent="223838"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5pPr>
            <a:lvl6pPr marL="2062163" algn="l" defTabSz="814388" rtl="0" eaLnBrk="1" fontAlgn="base" hangingPunct="1">
              <a:lnSpc>
                <a:spcPct val="95000"/>
              </a:lnSpc>
              <a:spcBef>
                <a:spcPct val="35000"/>
              </a:spcBef>
              <a:spcAft>
                <a:spcPct val="0"/>
              </a:spcAft>
              <a:buClr>
                <a:srgbClr val="708CA1"/>
              </a:buClr>
              <a:defRPr sz="2000">
                <a:solidFill>
                  <a:schemeClr val="tx1"/>
                </a:solidFill>
                <a:latin typeface="+mn-lt"/>
              </a:defRPr>
            </a:lvl6pPr>
            <a:lvl7pPr marL="2519363" algn="l" defTabSz="814388" rtl="0" eaLnBrk="1" fontAlgn="base" hangingPunct="1">
              <a:lnSpc>
                <a:spcPct val="95000"/>
              </a:lnSpc>
              <a:spcBef>
                <a:spcPct val="35000"/>
              </a:spcBef>
              <a:spcAft>
                <a:spcPct val="0"/>
              </a:spcAft>
              <a:buClr>
                <a:srgbClr val="708CA1"/>
              </a:buClr>
              <a:defRPr sz="2000">
                <a:solidFill>
                  <a:schemeClr val="tx1"/>
                </a:solidFill>
                <a:latin typeface="+mn-lt"/>
              </a:defRPr>
            </a:lvl7pPr>
            <a:lvl8pPr marL="2976563" algn="l" defTabSz="814388" rtl="0" eaLnBrk="1" fontAlgn="base" hangingPunct="1">
              <a:lnSpc>
                <a:spcPct val="95000"/>
              </a:lnSpc>
              <a:spcBef>
                <a:spcPct val="35000"/>
              </a:spcBef>
              <a:spcAft>
                <a:spcPct val="0"/>
              </a:spcAft>
              <a:buClr>
                <a:srgbClr val="708CA1"/>
              </a:buClr>
              <a:defRPr sz="2000">
                <a:solidFill>
                  <a:schemeClr val="tx1"/>
                </a:solidFill>
                <a:latin typeface="+mn-lt"/>
              </a:defRPr>
            </a:lvl8pPr>
            <a:lvl9pPr marL="3433763" algn="l" defTabSz="814388" rtl="0" eaLnBrk="1" fontAlgn="base" hangingPunct="1">
              <a:lnSpc>
                <a:spcPct val="95000"/>
              </a:lnSpc>
              <a:spcBef>
                <a:spcPct val="35000"/>
              </a:spcBef>
              <a:spcAft>
                <a:spcPct val="0"/>
              </a:spcAft>
              <a:buClr>
                <a:srgbClr val="708CA1"/>
              </a:buClr>
              <a:defRPr sz="2000">
                <a:solidFill>
                  <a:schemeClr val="tx1"/>
                </a:solidFill>
                <a:latin typeface="+mn-lt"/>
              </a:defRPr>
            </a:lvl9pPr>
          </a:lstStyle>
          <a:p>
            <a:pPr marL="0" indent="0" algn="ctr" eaLnBrk="1" hangingPunct="1">
              <a:spcBef>
                <a:spcPct val="30000"/>
              </a:spcBef>
              <a:buNone/>
            </a:pPr>
            <a:r>
              <a:rPr lang="es-ES" sz="1200" kern="0" dirty="0"/>
              <a:t>Observe que se utilizan otros comandos en este modo.</a:t>
            </a:r>
            <a:endParaRPr lang="es-ES" sz="1500" kern="0" dirty="0"/>
          </a:p>
        </p:txBody>
      </p:sp>
    </p:spTree>
    <p:extLst>
      <p:ext uri="{BB962C8B-B14F-4D97-AF65-F5344CB8AC3E}">
        <p14:creationId xmlns:p14="http://schemas.microsoft.com/office/powerpoint/2010/main" val="332620815"/>
      </p:ext>
    </p:extLst>
  </p:cSld>
  <p:clrMapOvr>
    <a:masterClrMapping/>
  </p:clrMapOvr>
  <p:transition spd="slow">
    <p:wip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Rectangle 2"/>
          <p:cNvSpPr>
            <a:spLocks noGrp="1" noChangeArrowheads="1"/>
          </p:cNvSpPr>
          <p:nvPr>
            <p:ph type="title"/>
          </p:nvPr>
        </p:nvSpPr>
        <p:spPr/>
        <p:txBody>
          <a:bodyPr/>
          <a:lstStyle/>
          <a:p>
            <a:r>
              <a:rPr lang="es-ES" altLang="en-US" sz="1600" dirty="0"/>
              <a:t>ID de router OSPF</a:t>
            </a:r>
            <a:br/>
            <a:r>
              <a:rPr lang="es-ES"/>
              <a:t>ID de router</a:t>
            </a:r>
          </a:p>
        </p:txBody>
      </p:sp>
      <p:sp>
        <p:nvSpPr>
          <p:cNvPr id="4" name="Rectangle 6"/>
          <p:cNvSpPr>
            <a:spLocks noGrp="1" noChangeArrowheads="1"/>
          </p:cNvSpPr>
          <p:nvPr>
            <p:ph idx="1"/>
          </p:nvPr>
        </p:nvSpPr>
        <p:spPr>
          <a:xfrm>
            <a:off x="162732" y="809071"/>
            <a:ext cx="5486400" cy="4181383"/>
          </a:xfrm>
        </p:spPr>
        <p:txBody>
          <a:bodyPr/>
          <a:lstStyle/>
          <a:p>
            <a:r>
              <a:rPr lang="es-ES" dirty="0"/>
              <a:t>Las ID de router se utilizan para identificar un router OSPF.</a:t>
            </a:r>
          </a:p>
          <a:p>
            <a:r>
              <a:rPr lang="es-ES" dirty="0"/>
              <a:t>Las ID de router tienen 32 bits de longitud tanto en OSPFv2 (IPv4) como en OSPFv3 (IPv6).</a:t>
            </a:r>
          </a:p>
          <a:p>
            <a:r>
              <a:rPr lang="es-ES" dirty="0"/>
              <a:t>Se utilizan en la elección del DR si no se configura un número de prioridad.</a:t>
            </a:r>
          </a:p>
          <a:p>
            <a:r>
              <a:rPr lang="es-ES" dirty="0"/>
              <a:t>Formas en que un router recibe una ID de router:</a:t>
            </a:r>
          </a:p>
          <a:p>
            <a:pPr marL="485775" lvl="1" indent="-342900">
              <a:buFont typeface="+mj-lt"/>
              <a:buAutoNum type="arabicPeriod"/>
            </a:pPr>
            <a:r>
              <a:rPr lang="es-ES" dirty="0"/>
              <a:t>Se configura con el comando del modo de configuración </a:t>
            </a:r>
            <a:br>
              <a:rPr lang="es-ES" dirty="0"/>
            </a:br>
            <a:r>
              <a:rPr lang="es-ES" dirty="0"/>
              <a:t>de router OSPF </a:t>
            </a:r>
            <a:r>
              <a:rPr lang="es-ES" altLang="ja-JP" b="1" dirty="0"/>
              <a:t>router-id </a:t>
            </a:r>
            <a:r>
              <a:rPr lang="es-ES" altLang="ja-JP" b="1" i="1" dirty="0"/>
              <a:t>rid</a:t>
            </a:r>
            <a:r>
              <a:rPr lang="es-ES" dirty="0"/>
              <a:t>.</a:t>
            </a:r>
          </a:p>
          <a:p>
            <a:pPr marL="485775" lvl="1" indent="-342900">
              <a:buFont typeface="+mj-lt"/>
              <a:buAutoNum type="arabicPeriod"/>
            </a:pPr>
            <a:r>
              <a:rPr lang="es-ES" dirty="0"/>
              <a:t>Si no se configura una ID de router, se utiliza la interfaz de bucle invertido configurada más alta.</a:t>
            </a:r>
          </a:p>
          <a:p>
            <a:pPr marL="485775" lvl="1" indent="-342900">
              <a:buFont typeface="+mj-lt"/>
              <a:buAutoNum type="arabicPeriod"/>
            </a:pPr>
            <a:r>
              <a:rPr lang="es-ES" spc="-30" dirty="0"/>
              <a:t>Si no hay interfaces de bucle invertido configuradas, se utiliza la dirección IPv4 activa más alta (no se recomienda porque si la interfaz con la dirección IPv4 más alta deja de funcionar, el proceso de selección de la ID de router comienza de nuevo).</a:t>
            </a:r>
          </a:p>
        </p:txBody>
      </p:sp>
      <p:sp>
        <p:nvSpPr>
          <p:cNvPr id="6" name="Rectangle 34"/>
          <p:cNvSpPr txBox="1">
            <a:spLocks noChangeArrowheads="1"/>
          </p:cNvSpPr>
          <p:nvPr/>
        </p:nvSpPr>
        <p:spPr bwMode="auto">
          <a:xfrm>
            <a:off x="5621625" y="3359115"/>
            <a:ext cx="3165914" cy="639448"/>
          </a:xfrm>
          <a:prstGeom prst="rect">
            <a:avLst/>
          </a:prstGeom>
          <a:ln/>
          <a:extLst>
            <a:ext uri="{FAA26D3D-D897-4be2-8F04-BA451C77F1D7}">
              <ma14:placeholderFlag xmlns:ma14="http://schemas.microsoft.com/office/mac/drawingml/2011/main" xmlns:mc="http://schemas.openxmlformats.org/markup-compatibility/2006" xmlns:a14="http://schemas.microsoft.com/office/drawing/2010/main" xmlns:c="http://schemas.openxmlformats.org/drawingml/2006/chart" xmlns:dgm="http://schemas.openxmlformats.org/drawingml/2006/diagram" xmlns:cdr="http://schemas.openxmlformats.org/drawingml/2006/chartDrawing" xmlns:wne="http://schemas.microsoft.com/office/powerpoint/2006/powerpointml" xmlns:wp="http://schemas.openxmlformats.org/drawingml/2006/powerpointprocessingDrawing" xmlns:v="urn:schemas-microsoft-com:vml" xmlns:o="urn:schemas-microsoft-com:office:office" xmlns="" val="1"/>
            </a:ext>
          </a:extLst>
        </p:spPr>
        <p:style>
          <a:lnRef idx="0">
            <a:schemeClr val="accent5"/>
          </a:lnRef>
          <a:fillRef idx="3">
            <a:schemeClr val="accent5"/>
          </a:fillRef>
          <a:effectRef idx="3">
            <a:schemeClr val="accent5"/>
          </a:effectRef>
          <a:fontRef idx="minor">
            <a:schemeClr val="lt1"/>
          </a:fontRef>
        </p:style>
        <p:txBody>
          <a:bodyPr vert="horz" wrap="square" lIns="61593" tIns="30796" rIns="61593" bIns="30796" numCol="1" anchor="ctr" anchorCtr="0" compatLnSpc="1">
            <a:prstTxWarp prst="textNoShape">
              <a:avLst/>
            </a:prstTxWarp>
          </a:bodyPr>
          <a:lstStyle>
            <a:lvl1pPr marL="236538" indent="-236538" algn="l" defTabSz="814388" rtl="0" eaLnBrk="0" fontAlgn="base" hangingPunct="0">
              <a:lnSpc>
                <a:spcPct val="95000"/>
              </a:lnSpc>
              <a:spcBef>
                <a:spcPct val="50000"/>
              </a:spcBef>
              <a:spcAft>
                <a:spcPct val="0"/>
              </a:spcAft>
              <a:buClr>
                <a:srgbClr val="708CA1"/>
              </a:buClr>
              <a:buFont typeface="Wingdings" charset="0"/>
              <a:buChar char="§"/>
              <a:defRPr sz="2400">
                <a:solidFill>
                  <a:schemeClr val="tx1"/>
                </a:solidFill>
                <a:latin typeface="+mn-lt"/>
                <a:ea typeface="ＭＳ Ｐゴシック" charset="0"/>
                <a:cs typeface="ＭＳ Ｐゴシック" charset="0"/>
              </a:defRPr>
            </a:lvl1pPr>
            <a:lvl2pPr marL="574675" indent="-117475"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2pPr>
            <a:lvl3pPr marL="914400"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3pPr>
            <a:lvl4pPr marL="1254125" indent="117475"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4pPr>
            <a:lvl5pPr marL="1604963" indent="223838"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5pPr>
            <a:lvl6pPr marL="2062163" algn="l" defTabSz="814388" rtl="0" eaLnBrk="1" fontAlgn="base" hangingPunct="1">
              <a:lnSpc>
                <a:spcPct val="95000"/>
              </a:lnSpc>
              <a:spcBef>
                <a:spcPct val="35000"/>
              </a:spcBef>
              <a:spcAft>
                <a:spcPct val="0"/>
              </a:spcAft>
              <a:buClr>
                <a:srgbClr val="708CA1"/>
              </a:buClr>
              <a:defRPr sz="2000">
                <a:solidFill>
                  <a:schemeClr val="tx1"/>
                </a:solidFill>
                <a:latin typeface="+mn-lt"/>
              </a:defRPr>
            </a:lvl6pPr>
            <a:lvl7pPr marL="2519363" algn="l" defTabSz="814388" rtl="0" eaLnBrk="1" fontAlgn="base" hangingPunct="1">
              <a:lnSpc>
                <a:spcPct val="95000"/>
              </a:lnSpc>
              <a:spcBef>
                <a:spcPct val="35000"/>
              </a:spcBef>
              <a:spcAft>
                <a:spcPct val="0"/>
              </a:spcAft>
              <a:buClr>
                <a:srgbClr val="708CA1"/>
              </a:buClr>
              <a:defRPr sz="2000">
                <a:solidFill>
                  <a:schemeClr val="tx1"/>
                </a:solidFill>
                <a:latin typeface="+mn-lt"/>
              </a:defRPr>
            </a:lvl7pPr>
            <a:lvl8pPr marL="2976563" algn="l" defTabSz="814388" rtl="0" eaLnBrk="1" fontAlgn="base" hangingPunct="1">
              <a:lnSpc>
                <a:spcPct val="95000"/>
              </a:lnSpc>
              <a:spcBef>
                <a:spcPct val="35000"/>
              </a:spcBef>
              <a:spcAft>
                <a:spcPct val="0"/>
              </a:spcAft>
              <a:buClr>
                <a:srgbClr val="708CA1"/>
              </a:buClr>
              <a:defRPr sz="2000">
                <a:solidFill>
                  <a:schemeClr val="tx1"/>
                </a:solidFill>
                <a:latin typeface="+mn-lt"/>
              </a:defRPr>
            </a:lvl8pPr>
            <a:lvl9pPr marL="3433763" algn="l" defTabSz="814388" rtl="0" eaLnBrk="1" fontAlgn="base" hangingPunct="1">
              <a:lnSpc>
                <a:spcPct val="95000"/>
              </a:lnSpc>
              <a:spcBef>
                <a:spcPct val="35000"/>
              </a:spcBef>
              <a:spcAft>
                <a:spcPct val="0"/>
              </a:spcAft>
              <a:buClr>
                <a:srgbClr val="708CA1"/>
              </a:buClr>
              <a:defRPr sz="2000">
                <a:solidFill>
                  <a:schemeClr val="tx1"/>
                </a:solidFill>
                <a:latin typeface="+mn-lt"/>
              </a:defRPr>
            </a:lvl9pPr>
          </a:lstStyle>
          <a:p>
            <a:pPr marL="0" indent="0" algn="ctr" eaLnBrk="1" hangingPunct="1">
              <a:spcBef>
                <a:spcPct val="30000"/>
              </a:spcBef>
              <a:buNone/>
            </a:pPr>
            <a:r>
              <a:rPr lang="es-ES" sz="1200" b="1" kern="0" dirty="0">
                <a:solidFill>
                  <a:schemeClr val="accent1"/>
                </a:solidFill>
              </a:rPr>
              <a:t>Si se utiliza una dirección de bucle invertido, ¡no enrute esta red con la instrucción network!</a:t>
            </a:r>
            <a:endParaRPr lang="es-ES" sz="1500" b="1" kern="0" dirty="0">
              <a:solidFill>
                <a:schemeClr val="accent1"/>
              </a:solidFill>
            </a:endParaRPr>
          </a:p>
        </p:txBody>
      </p:sp>
      <p:pic>
        <p:nvPicPr>
          <p:cNvPr id="2" name="Picture 1"/>
          <p:cNvPicPr>
            <a:picLocks noChangeAspect="1"/>
          </p:cNvPicPr>
          <p:nvPr/>
        </p:nvPicPr>
        <p:blipFill>
          <a:blip r:embed="rId3"/>
          <a:stretch>
            <a:fillRect/>
          </a:stretch>
        </p:blipFill>
        <p:spPr>
          <a:xfrm>
            <a:off x="5510128" y="581186"/>
            <a:ext cx="3443845" cy="2609527"/>
          </a:xfrm>
          <a:prstGeom prst="rect">
            <a:avLst/>
          </a:prstGeom>
        </p:spPr>
      </p:pic>
    </p:spTree>
    <p:extLst>
      <p:ext uri="{BB962C8B-B14F-4D97-AF65-F5344CB8AC3E}">
        <p14:creationId xmlns:p14="http://schemas.microsoft.com/office/powerpoint/2010/main" val="3965572421"/>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147" name="Rectangle 34"/>
          <p:cNvSpPr>
            <a:spLocks noGrp="1" noChangeArrowheads="1"/>
          </p:cNvSpPr>
          <p:nvPr>
            <p:ph idx="1"/>
          </p:nvPr>
        </p:nvSpPr>
        <p:spPr/>
        <p:txBody>
          <a:bodyPr/>
          <a:lstStyle/>
          <a:p>
            <a:pPr marL="0" indent="0">
              <a:spcBef>
                <a:spcPct val="30000"/>
              </a:spcBef>
              <a:buNone/>
            </a:pPr>
            <a:r>
              <a:rPr lang="es-ES"/>
              <a:t>¿Qué actividades se relacionan con este capítulo?</a:t>
            </a:r>
            <a:endParaRPr lang="es-ES" dirty="0">
              <a:solidFill>
                <a:srgbClr val="00B0F0"/>
              </a:solidFill>
            </a:endParaRPr>
          </a:p>
          <a:p>
            <a:pPr marL="0" indent="0">
              <a:spcBef>
                <a:spcPct val="30000"/>
              </a:spcBef>
              <a:buNone/>
            </a:pPr>
            <a:endParaRPr lang="es-ES" dirty="0"/>
          </a:p>
          <a:p>
            <a:pPr marL="89297" indent="0">
              <a:spcBef>
                <a:spcPct val="30000"/>
              </a:spcBef>
              <a:buNone/>
            </a:pPr>
            <a:endParaRPr lang="es-ES" dirty="0"/>
          </a:p>
          <a:p>
            <a:pPr marL="89297" indent="0">
              <a:spcBef>
                <a:spcPct val="30000"/>
              </a:spcBef>
              <a:buNone/>
            </a:pPr>
            <a:endParaRPr lang="es-ES" dirty="0"/>
          </a:p>
        </p:txBody>
      </p:sp>
      <p:sp>
        <p:nvSpPr>
          <p:cNvPr id="6146" name="Rectangle 33"/>
          <p:cNvSpPr>
            <a:spLocks noGrp="1" noChangeArrowheads="1"/>
          </p:cNvSpPr>
          <p:nvPr>
            <p:ph type="title"/>
          </p:nvPr>
        </p:nvSpPr>
        <p:spPr/>
        <p:txBody>
          <a:bodyPr/>
          <a:lstStyle/>
          <a:p>
            <a:pPr eaLnBrk="1" hangingPunct="1"/>
            <a:r>
              <a:rPr lang="es-ES"/>
              <a:t>Capítulo 8: Actividades</a:t>
            </a:r>
          </a:p>
        </p:txBody>
      </p:sp>
      <p:graphicFrame>
        <p:nvGraphicFramePr>
          <p:cNvPr id="9" name="Table 8"/>
          <p:cNvGraphicFramePr>
            <a:graphicFrameLocks noGrp="1"/>
          </p:cNvGraphicFramePr>
          <p:nvPr>
            <p:extLst>
              <p:ext uri="{D42A27DB-BD31-4B8C-83A1-F6EECF244321}">
                <p14:modId xmlns:p14="http://schemas.microsoft.com/office/powerpoint/2010/main" val="995017097"/>
              </p:ext>
            </p:extLst>
          </p:nvPr>
        </p:nvGraphicFramePr>
        <p:xfrm>
          <a:off x="416196" y="1117728"/>
          <a:ext cx="8190122" cy="3087909"/>
        </p:xfrm>
        <a:graphic>
          <a:graphicData uri="http://schemas.openxmlformats.org/drawingml/2006/table">
            <a:tbl>
              <a:tblPr firstRow="1" bandRow="1">
                <a:tableStyleId>{5C22544A-7EE6-4342-B048-85BDC9FD1C3A}</a:tableStyleId>
              </a:tblPr>
              <a:tblGrid>
                <a:gridCol w="1188000">
                  <a:extLst>
                    <a:ext uri="{9D8B030D-6E8A-4147-A177-3AD203B41FA5}">
                      <a16:colId xmlns:a16="http://schemas.microsoft.com/office/drawing/2014/main" val="20000"/>
                    </a:ext>
                  </a:extLst>
                </a:gridCol>
                <a:gridCol w="1584000">
                  <a:extLst>
                    <a:ext uri="{9D8B030D-6E8A-4147-A177-3AD203B41FA5}">
                      <a16:colId xmlns:a16="http://schemas.microsoft.com/office/drawing/2014/main" val="20001"/>
                    </a:ext>
                  </a:extLst>
                </a:gridCol>
                <a:gridCol w="4248000">
                  <a:extLst>
                    <a:ext uri="{9D8B030D-6E8A-4147-A177-3AD203B41FA5}">
                      <a16:colId xmlns:a16="http://schemas.microsoft.com/office/drawing/2014/main" val="20002"/>
                    </a:ext>
                  </a:extLst>
                </a:gridCol>
                <a:gridCol w="1170122">
                  <a:extLst>
                    <a:ext uri="{9D8B030D-6E8A-4147-A177-3AD203B41FA5}">
                      <a16:colId xmlns:a16="http://schemas.microsoft.com/office/drawing/2014/main" val="20003"/>
                    </a:ext>
                  </a:extLst>
                </a:gridCol>
              </a:tblGrid>
              <a:tr h="0">
                <a:tc>
                  <a:txBody>
                    <a:bodyPr/>
                    <a:lstStyle/>
                    <a:p>
                      <a:r>
                        <a:rPr lang="en-US" sz="1200" dirty="0"/>
                        <a:t>N.° de página</a:t>
                      </a:r>
                    </a:p>
                  </a:txBody>
                  <a:tcPr/>
                </a:tc>
                <a:tc>
                  <a:txBody>
                    <a:bodyPr/>
                    <a:lstStyle/>
                    <a:p>
                      <a:r>
                        <a:rPr lang="en-US" sz="1200" dirty="0"/>
                        <a:t>Tipo de Actividad</a:t>
                      </a:r>
                    </a:p>
                  </a:txBody>
                  <a:tcPr/>
                </a:tc>
                <a:tc>
                  <a:txBody>
                    <a:bodyPr/>
                    <a:lstStyle/>
                    <a:p>
                      <a:r>
                        <a:rPr lang="en-US" sz="1200" dirty="0"/>
                        <a:t>Nombre de la Actividad</a:t>
                      </a:r>
                    </a:p>
                  </a:txBody>
                  <a:tcPr/>
                </a:tc>
                <a:tc>
                  <a:txBody>
                    <a:bodyPr/>
                    <a:lstStyle/>
                    <a:p>
                      <a:r>
                        <a:rPr lang="en-US" sz="1200" dirty="0"/>
                        <a:t>¿Opcional?</a:t>
                      </a:r>
                    </a:p>
                  </a:txBody>
                  <a:tcPr/>
                </a:tc>
                <a:extLst>
                  <a:ext uri="{0D108BD9-81ED-4DB2-BD59-A6C34878D82A}">
                    <a16:rowId xmlns:a16="http://schemas.microsoft.com/office/drawing/2014/main" val="10000"/>
                  </a:ext>
                </a:extLst>
              </a:tr>
              <a:tr h="312621">
                <a:tc>
                  <a:txBody>
                    <a:bodyPr/>
                    <a:lstStyle/>
                    <a:p>
                      <a:r>
                        <a:rPr lang="en-US" sz="1100" dirty="0"/>
                        <a:t>8.0.1.2</a:t>
                      </a:r>
                    </a:p>
                  </a:txBody>
                  <a:tcPr anchor="ctr"/>
                </a:tc>
                <a:tc>
                  <a:txBody>
                    <a:bodyPr/>
                    <a:lstStyle/>
                    <a:p>
                      <a:r>
                        <a:rPr lang="en-US" sz="1100" dirty="0"/>
                        <a:t>Actividad de clase</a:t>
                      </a:r>
                    </a:p>
                  </a:txBody>
                  <a:tcPr anchor="ctr"/>
                </a:tc>
                <a:tc>
                  <a:txBody>
                    <a:bodyPr/>
                    <a:lstStyle/>
                    <a:p>
                      <a:r>
                        <a:rPr lang="en-US" sz="1100" dirty="0"/>
                        <a:t>¿Los submarinos pueden nadar?</a:t>
                      </a:r>
                    </a:p>
                  </a:txBody>
                  <a:tcPr anchor="ctr"/>
                </a:tc>
                <a:tc>
                  <a:txBody>
                    <a:bodyPr/>
                    <a:lstStyle/>
                    <a:p>
                      <a:r>
                        <a:rPr lang="en-US" sz="1100" dirty="0">
                          <a:solidFill>
                            <a:schemeClr val="tx1"/>
                          </a:solidFill>
                        </a:rPr>
                        <a:t>Opcional</a:t>
                      </a:r>
                    </a:p>
                  </a:txBody>
                  <a:tcPr anchor="ctr"/>
                </a:tc>
                <a:extLst>
                  <a:ext uri="{0D108BD9-81ED-4DB2-BD59-A6C34878D82A}">
                    <a16:rowId xmlns:a16="http://schemas.microsoft.com/office/drawing/2014/main" val="10001"/>
                  </a:ext>
                </a:extLst>
              </a:tr>
              <a:tr h="312621">
                <a:tc>
                  <a:txBody>
                    <a:bodyPr/>
                    <a:lstStyle/>
                    <a:p>
                      <a:r>
                        <a:rPr lang="en-US" sz="1100" dirty="0"/>
                        <a:t>8.1.1.6</a:t>
                      </a:r>
                    </a:p>
                  </a:txBody>
                  <a:tcPr anchor="ctr"/>
                </a:tc>
                <a:tc>
                  <a:txBody>
                    <a:bodyPr/>
                    <a:lstStyle/>
                    <a:p>
                      <a:r>
                        <a:rPr lang="en-US" sz="1100" dirty="0"/>
                        <a:t>Actividad interactiva</a:t>
                      </a:r>
                    </a:p>
                  </a:txBody>
                  <a:tcPr anchor="ctr"/>
                </a:tc>
                <a:tc>
                  <a:txBody>
                    <a:bodyPr/>
                    <a:lstStyle/>
                    <a:p>
                      <a:r>
                        <a:rPr lang="en-US" sz="1100" baseline="0" dirty="0"/>
                        <a:t>Identificar las características y la terminología de OSPF</a:t>
                      </a:r>
                      <a:endParaRPr lang="es-ES" sz="1100" dirty="0"/>
                    </a:p>
                  </a:txBody>
                  <a:tcPr anchor="ctr"/>
                </a:tc>
                <a:tc>
                  <a:txBody>
                    <a:bodyPr/>
                    <a:lstStyle/>
                    <a:p>
                      <a:r>
                        <a:rPr lang="en-US" sz="1100" dirty="0">
                          <a:solidFill>
                            <a:schemeClr val="tx1"/>
                          </a:solidFill>
                        </a:rPr>
                        <a:t>Recomendado</a:t>
                      </a:r>
                    </a:p>
                  </a:txBody>
                  <a:tcPr anchor="ctr"/>
                </a:tc>
                <a:extLst>
                  <a:ext uri="{0D108BD9-81ED-4DB2-BD59-A6C34878D82A}">
                    <a16:rowId xmlns:a16="http://schemas.microsoft.com/office/drawing/2014/main" val="10002"/>
                  </a:ext>
                </a:extLst>
              </a:tr>
              <a:tr h="312621">
                <a:tc>
                  <a:txBody>
                    <a:bodyPr/>
                    <a:lstStyle/>
                    <a:p>
                      <a:r>
                        <a:rPr lang="en-US" sz="1100" dirty="0"/>
                        <a:t>8.1.2.6</a:t>
                      </a:r>
                    </a:p>
                  </a:txBody>
                  <a:tcPr anchor="ctr"/>
                </a:tc>
                <a:tc>
                  <a:txBody>
                    <a:bodyPr/>
                    <a:lstStyle/>
                    <a:p>
                      <a:r>
                        <a:rPr lang="en-US" sz="1100" dirty="0"/>
                        <a:t>Actividad interactiva</a:t>
                      </a:r>
                    </a:p>
                  </a:txBody>
                  <a:tcPr anchor="ctr"/>
                </a:tc>
                <a:tc>
                  <a:txBody>
                    <a:bodyPr/>
                    <a:lstStyle/>
                    <a:p>
                      <a:r>
                        <a:rPr lang="en-US" sz="1100" dirty="0"/>
                        <a:t>Identificar los tipos de paquetes OSPF</a:t>
                      </a:r>
                    </a:p>
                  </a:txBody>
                  <a:tcPr anchor="ctr"/>
                </a:tc>
                <a:tc>
                  <a:txBody>
                    <a:bodyPr/>
                    <a:lstStyle/>
                    <a:p>
                      <a:r>
                        <a:rPr lang="en-US" sz="1100" dirty="0">
                          <a:solidFill>
                            <a:schemeClr val="tx1"/>
                          </a:solidFill>
                        </a:rPr>
                        <a:t>Recomendado</a:t>
                      </a:r>
                    </a:p>
                  </a:txBody>
                  <a:tcPr anchor="ctr"/>
                </a:tc>
                <a:extLst>
                  <a:ext uri="{0D108BD9-81ED-4DB2-BD59-A6C34878D82A}">
                    <a16:rowId xmlns:a16="http://schemas.microsoft.com/office/drawing/2014/main" val="10003"/>
                  </a:ext>
                </a:extLst>
              </a:tr>
              <a:tr h="312621">
                <a:tc>
                  <a:txBody>
                    <a:bodyPr/>
                    <a:lstStyle/>
                    <a:p>
                      <a:r>
                        <a:rPr lang="en-US" sz="1100" dirty="0"/>
                        <a:t>8.1.3.5</a:t>
                      </a:r>
                    </a:p>
                  </a:txBody>
                  <a:tcPr anchor="ctr"/>
                </a:tc>
                <a:tc>
                  <a:txBody>
                    <a:bodyPr/>
                    <a:lstStyle/>
                    <a:p>
                      <a:r>
                        <a:rPr lang="en-US" sz="1100" dirty="0"/>
                        <a:t>Actividad interactiva</a:t>
                      </a:r>
                    </a:p>
                  </a:txBody>
                  <a:tcPr anchor="ctr"/>
                </a:tc>
                <a:tc>
                  <a:txBody>
                    <a:bodyPr/>
                    <a:lstStyle/>
                    <a:p>
                      <a:r>
                        <a:rPr lang="en-US" sz="1100" dirty="0"/>
                        <a:t>Identificar los estados de OSPF para establecer una adyacencia</a:t>
                      </a:r>
                    </a:p>
                  </a:txBody>
                  <a:tcPr anchor="ctr"/>
                </a:tc>
                <a:tc>
                  <a:txBody>
                    <a:bodyPr/>
                    <a:lstStyle/>
                    <a:p>
                      <a:r>
                        <a:rPr lang="en-US" sz="1100" dirty="0">
                          <a:solidFill>
                            <a:schemeClr val="tx1"/>
                          </a:solidFill>
                        </a:rPr>
                        <a:t>Recomendado</a:t>
                      </a:r>
                    </a:p>
                  </a:txBody>
                  <a:tcPr anchor="ctr"/>
                </a:tc>
                <a:extLst>
                  <a:ext uri="{0D108BD9-81ED-4DB2-BD59-A6C34878D82A}">
                    <a16:rowId xmlns:a16="http://schemas.microsoft.com/office/drawing/2014/main" val="10004"/>
                  </a:ext>
                </a:extLst>
              </a:tr>
              <a:tr h="312621">
                <a:tc>
                  <a:txBody>
                    <a:bodyPr/>
                    <a:lstStyle/>
                    <a:p>
                      <a:r>
                        <a:rPr lang="en-US" sz="1100" dirty="0"/>
                        <a:t>8.1.3.6</a:t>
                      </a:r>
                    </a:p>
                  </a:txBody>
                  <a:tcPr anchor="ctr"/>
                </a:tc>
                <a:tc>
                  <a:txBody>
                    <a:bodyPr/>
                    <a:lstStyle/>
                    <a:p>
                      <a:r>
                        <a:rPr lang="en-US" sz="1100" dirty="0"/>
                        <a:t>Video</a:t>
                      </a:r>
                    </a:p>
                  </a:txBody>
                  <a:tcPr anchor="ctr"/>
                </a:tc>
                <a:tc>
                  <a:txBody>
                    <a:bodyPr/>
                    <a:lstStyle/>
                    <a:p>
                      <a:r>
                        <a:rPr lang="en-US" sz="1100" dirty="0"/>
                        <a:t>Observación de las comunicaciones del protocolo OSPF</a:t>
                      </a:r>
                    </a:p>
                  </a:txBody>
                  <a:tcPr anchor="ctr"/>
                </a:tc>
                <a:tc>
                  <a:txBody>
                    <a:bodyPr/>
                    <a:lstStyle/>
                    <a:p>
                      <a:r>
                        <a:rPr lang="en-US" sz="1100" dirty="0">
                          <a:solidFill>
                            <a:schemeClr val="tx1"/>
                          </a:solidFill>
                        </a:rPr>
                        <a:t>Recomendado</a:t>
                      </a:r>
                    </a:p>
                  </a:txBody>
                  <a:tcPr anchor="ctr"/>
                </a:tc>
                <a:extLst>
                  <a:ext uri="{0D108BD9-81ED-4DB2-BD59-A6C34878D82A}">
                    <a16:rowId xmlns:a16="http://schemas.microsoft.com/office/drawing/2014/main" val="10005"/>
                  </a:ext>
                </a:extLst>
              </a:tr>
              <a:tr h="312621">
                <a:tc>
                  <a:txBody>
                    <a:bodyPr/>
                    <a:lstStyle/>
                    <a:p>
                      <a:r>
                        <a:rPr lang="en-US" sz="1100" dirty="0"/>
                        <a:t>8.2.1.2</a:t>
                      </a:r>
                    </a:p>
                  </a:txBody>
                  <a:tcPr anchor="ctr"/>
                </a:tc>
                <a:tc>
                  <a:txBody>
                    <a:bodyPr/>
                    <a:lstStyle/>
                    <a:p>
                      <a:r>
                        <a:rPr lang="en-US" sz="1100" dirty="0"/>
                        <a:t>Verificador de sintaxis</a:t>
                      </a:r>
                    </a:p>
                  </a:txBody>
                  <a:tcPr anchor="ctr"/>
                </a:tc>
                <a:tc>
                  <a:txBody>
                    <a:bodyPr/>
                    <a:lstStyle/>
                    <a:p>
                      <a:r>
                        <a:rPr lang="en-US" sz="1100" dirty="0"/>
                        <a:t>Ingreso al modo de configuración del router OSPF en el R2</a:t>
                      </a:r>
                    </a:p>
                  </a:txBody>
                  <a:tcPr anchor="ctr"/>
                </a:tc>
                <a:tc>
                  <a:txBody>
                    <a:bodyPr/>
                    <a:lstStyle/>
                    <a:p>
                      <a:r>
                        <a:rPr lang="en-US" sz="1100" dirty="0">
                          <a:solidFill>
                            <a:schemeClr val="tx1"/>
                          </a:solidFill>
                        </a:rPr>
                        <a:t>Recomendado</a:t>
                      </a:r>
                    </a:p>
                  </a:txBody>
                  <a:tcPr anchor="ctr"/>
                </a:tc>
                <a:extLst>
                  <a:ext uri="{0D108BD9-81ED-4DB2-BD59-A6C34878D82A}">
                    <a16:rowId xmlns:a16="http://schemas.microsoft.com/office/drawing/2014/main" val="10006"/>
                  </a:ext>
                </a:extLst>
              </a:tr>
              <a:tr h="312621">
                <a:tc>
                  <a:txBody>
                    <a:bodyPr/>
                    <a:lstStyle/>
                    <a:p>
                      <a:r>
                        <a:rPr lang="en-US" sz="1100" dirty="0"/>
                        <a:t>8.2.1.4</a:t>
                      </a:r>
                    </a:p>
                  </a:txBody>
                  <a:tcPr anchor="ctr"/>
                </a:tc>
                <a:tc>
                  <a:txBody>
                    <a:bodyPr/>
                    <a:lstStyle/>
                    <a:p>
                      <a:r>
                        <a:rPr lang="en-US" sz="1100" dirty="0"/>
                        <a:t>Verificador de sintaxis</a:t>
                      </a:r>
                    </a:p>
                  </a:txBody>
                  <a:tcPr anchor="ctr"/>
                </a:tc>
                <a:tc>
                  <a:txBody>
                    <a:bodyPr/>
                    <a:lstStyle/>
                    <a:p>
                      <a:r>
                        <a:rPr lang="en-US" sz="1100" dirty="0"/>
                        <a:t>Asignación de una ID de router</a:t>
                      </a:r>
                    </a:p>
                  </a:txBody>
                  <a:tcPr anchor="ctr"/>
                </a:tc>
                <a:tc>
                  <a:txBody>
                    <a:bodyPr/>
                    <a:lstStyle/>
                    <a:p>
                      <a:r>
                        <a:rPr lang="en-US" sz="1100" dirty="0">
                          <a:solidFill>
                            <a:schemeClr val="tx1"/>
                          </a:solidFill>
                        </a:rPr>
                        <a:t>Recomendado</a:t>
                      </a:r>
                    </a:p>
                  </a:txBody>
                  <a:tcPr anchor="ctr"/>
                </a:tc>
                <a:extLst>
                  <a:ext uri="{0D108BD9-81ED-4DB2-BD59-A6C34878D82A}">
                    <a16:rowId xmlns:a16="http://schemas.microsoft.com/office/drawing/2014/main" val="10007"/>
                  </a:ext>
                </a:extLst>
              </a:tr>
              <a:tr h="312621">
                <a:tc>
                  <a:txBody>
                    <a:bodyPr/>
                    <a:lstStyle/>
                    <a:p>
                      <a:r>
                        <a:rPr lang="en-US" sz="1100" dirty="0"/>
                        <a:t>8.2.1.5</a:t>
                      </a:r>
                    </a:p>
                  </a:txBody>
                  <a:tcPr anchor="ctr"/>
                </a:tc>
                <a:tc>
                  <a:txBody>
                    <a:bodyPr/>
                    <a:lstStyle/>
                    <a:p>
                      <a:r>
                        <a:rPr lang="en-US" sz="1100" dirty="0"/>
                        <a:t>Verificador de sintaxis</a:t>
                      </a:r>
                    </a:p>
                  </a:txBody>
                  <a:tcPr anchor="ctr"/>
                </a:tc>
                <a:tc>
                  <a:txBody>
                    <a:bodyPr/>
                    <a:lstStyle/>
                    <a:p>
                      <a:r>
                        <a:rPr lang="en-US" sz="1100" dirty="0"/>
                        <a:t>Modificación del ID del router</a:t>
                      </a:r>
                    </a:p>
                  </a:txBody>
                  <a:tcPr anchor="ctr"/>
                </a:tc>
                <a:tc>
                  <a:txBody>
                    <a:bodyPr/>
                    <a:lstStyle/>
                    <a:p>
                      <a:r>
                        <a:rPr lang="en-US" sz="1100" dirty="0">
                          <a:solidFill>
                            <a:schemeClr val="tx1"/>
                          </a:solidFill>
                        </a:rPr>
                        <a:t>Recomendado</a:t>
                      </a:r>
                    </a:p>
                  </a:txBody>
                  <a:tcPr anchor="ctr"/>
                </a:tc>
                <a:extLst>
                  <a:ext uri="{0D108BD9-81ED-4DB2-BD59-A6C34878D82A}">
                    <a16:rowId xmlns:a16="http://schemas.microsoft.com/office/drawing/2014/main" val="10008"/>
                  </a:ext>
                </a:extLst>
              </a:tr>
              <a:tr h="312621">
                <a:tc>
                  <a:txBody>
                    <a:bodyPr/>
                    <a:lstStyle/>
                    <a:p>
                      <a:r>
                        <a:rPr lang="en-US" sz="1100" dirty="0"/>
                        <a:t>8.2.2.3</a:t>
                      </a:r>
                    </a:p>
                  </a:txBody>
                  <a:tcPr anchor="ctr"/>
                </a:tc>
                <a:tc>
                  <a:txBody>
                    <a:bodyPr/>
                    <a:lstStyle/>
                    <a:p>
                      <a:r>
                        <a:rPr lang="en-US" sz="1100" dirty="0"/>
                        <a:t>Verificador de sintaxis</a:t>
                      </a:r>
                    </a:p>
                  </a:txBody>
                  <a:tcPr anchor="ctr"/>
                </a:tc>
                <a:tc>
                  <a:txBody>
                    <a:bodyPr/>
                    <a:lstStyle/>
                    <a:p>
                      <a:r>
                        <a:rPr lang="en-US" sz="1100" dirty="0"/>
                        <a:t>Anuncio de redes en OSPF</a:t>
                      </a:r>
                    </a:p>
                  </a:txBody>
                  <a:tcPr anchor="ctr"/>
                </a:tc>
                <a:tc>
                  <a:txBody>
                    <a:bodyPr/>
                    <a:lstStyle/>
                    <a:p>
                      <a:r>
                        <a:rPr lang="en-US" sz="1100" dirty="0">
                          <a:solidFill>
                            <a:schemeClr val="tx1"/>
                          </a:solidFill>
                        </a:rPr>
                        <a:t>Recomendado</a:t>
                      </a:r>
                    </a:p>
                  </a:txBody>
                  <a:tcPr anchor="ctr"/>
                </a:tc>
                <a:extLst>
                  <a:ext uri="{0D108BD9-81ED-4DB2-BD59-A6C34878D82A}">
                    <a16:rowId xmlns:a16="http://schemas.microsoft.com/office/drawing/2014/main" val="10009"/>
                  </a:ext>
                </a:extLst>
              </a:tr>
            </a:tbl>
          </a:graphicData>
        </a:graphic>
      </p:graphicFrame>
      <p:sp>
        <p:nvSpPr>
          <p:cNvPr id="6" name="Rectangle 34"/>
          <p:cNvSpPr txBox="1">
            <a:spLocks noChangeArrowheads="1"/>
          </p:cNvSpPr>
          <p:nvPr/>
        </p:nvSpPr>
        <p:spPr bwMode="auto">
          <a:xfrm>
            <a:off x="1167611" y="4290993"/>
            <a:ext cx="6408000" cy="269247"/>
          </a:xfrm>
          <a:prstGeom prst="rect">
            <a:avLst/>
          </a:prstGeom>
          <a:ln/>
          <a:extLst>
            <a:ext uri="{FAA26D3D-D897-4be2-8F04-BA451C77F1D7}">
              <ma14:placeholderFlag xmlns:ma14="http://schemas.microsoft.com/office/mac/drawingml/2011/main" xmlns:mc="http://schemas.openxmlformats.org/markup-compatibility/2006" xmlns:a14="http://schemas.microsoft.com/office/drawing/2010/main" xmlns:c="http://schemas.openxmlformats.org/drawingml/2006/chart" xmlns:dgm="http://schemas.openxmlformats.org/drawingml/2006/diagram" xmlns:cdr="http://schemas.openxmlformats.org/drawingml/2006/chartDrawing" xmlns:wne="http://schemas.microsoft.com/office/powerpoint/2006/powerpointml" xmlns:wp="http://schemas.openxmlformats.org/drawingml/2006/powerpointprocessingDrawing" xmlns:v="urn:schemas-microsoft-com:vml" xmlns:o="urn:schemas-microsoft-com:office:office" xmlns="" val="1"/>
            </a:ext>
          </a:extLst>
        </p:spPr>
        <p:style>
          <a:lnRef idx="0">
            <a:schemeClr val="accent5"/>
          </a:lnRef>
          <a:fillRef idx="3">
            <a:schemeClr val="accent5"/>
          </a:fillRef>
          <a:effectRef idx="3">
            <a:schemeClr val="accent5"/>
          </a:effectRef>
          <a:fontRef idx="minor">
            <a:schemeClr val="lt1"/>
          </a:fontRef>
        </p:style>
        <p:txBody>
          <a:bodyPr vert="horz" wrap="square" lIns="61593" tIns="30796" rIns="61593" bIns="30796" numCol="1" anchor="t" anchorCtr="0" compatLnSpc="1">
            <a:prstTxWarp prst="textNoShape">
              <a:avLst/>
            </a:prstTxWarp>
          </a:bodyPr>
          <a:lstStyle>
            <a:lvl1pPr marL="236538" indent="-236538" algn="l" defTabSz="814388" rtl="0" eaLnBrk="0" fontAlgn="base" hangingPunct="0">
              <a:lnSpc>
                <a:spcPct val="95000"/>
              </a:lnSpc>
              <a:spcBef>
                <a:spcPct val="50000"/>
              </a:spcBef>
              <a:spcAft>
                <a:spcPct val="0"/>
              </a:spcAft>
              <a:buClr>
                <a:srgbClr val="708CA1"/>
              </a:buClr>
              <a:buFont typeface="Wingdings" charset="0"/>
              <a:buChar char="§"/>
              <a:defRPr sz="2400">
                <a:solidFill>
                  <a:schemeClr val="tx1"/>
                </a:solidFill>
                <a:latin typeface="+mn-lt"/>
                <a:ea typeface="ＭＳ Ｐゴシック" charset="0"/>
                <a:cs typeface="ＭＳ Ｐゴシック" charset="0"/>
              </a:defRPr>
            </a:lvl1pPr>
            <a:lvl2pPr marL="574675" indent="-117475"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2pPr>
            <a:lvl3pPr marL="914400"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3pPr>
            <a:lvl4pPr marL="1254125" indent="117475"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4pPr>
            <a:lvl5pPr marL="1604963" indent="223838"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5pPr>
            <a:lvl6pPr marL="2062163" algn="l" defTabSz="814388" rtl="0" eaLnBrk="1" fontAlgn="base" hangingPunct="1">
              <a:lnSpc>
                <a:spcPct val="95000"/>
              </a:lnSpc>
              <a:spcBef>
                <a:spcPct val="35000"/>
              </a:spcBef>
              <a:spcAft>
                <a:spcPct val="0"/>
              </a:spcAft>
              <a:buClr>
                <a:srgbClr val="708CA1"/>
              </a:buClr>
              <a:defRPr sz="2000">
                <a:solidFill>
                  <a:schemeClr val="tx1"/>
                </a:solidFill>
                <a:latin typeface="+mn-lt"/>
              </a:defRPr>
            </a:lvl6pPr>
            <a:lvl7pPr marL="2519363" algn="l" defTabSz="814388" rtl="0" eaLnBrk="1" fontAlgn="base" hangingPunct="1">
              <a:lnSpc>
                <a:spcPct val="95000"/>
              </a:lnSpc>
              <a:spcBef>
                <a:spcPct val="35000"/>
              </a:spcBef>
              <a:spcAft>
                <a:spcPct val="0"/>
              </a:spcAft>
              <a:buClr>
                <a:srgbClr val="708CA1"/>
              </a:buClr>
              <a:defRPr sz="2000">
                <a:solidFill>
                  <a:schemeClr val="tx1"/>
                </a:solidFill>
                <a:latin typeface="+mn-lt"/>
              </a:defRPr>
            </a:lvl7pPr>
            <a:lvl8pPr marL="2976563" algn="l" defTabSz="814388" rtl="0" eaLnBrk="1" fontAlgn="base" hangingPunct="1">
              <a:lnSpc>
                <a:spcPct val="95000"/>
              </a:lnSpc>
              <a:spcBef>
                <a:spcPct val="35000"/>
              </a:spcBef>
              <a:spcAft>
                <a:spcPct val="0"/>
              </a:spcAft>
              <a:buClr>
                <a:srgbClr val="708CA1"/>
              </a:buClr>
              <a:defRPr sz="2000">
                <a:solidFill>
                  <a:schemeClr val="tx1"/>
                </a:solidFill>
                <a:latin typeface="+mn-lt"/>
              </a:defRPr>
            </a:lvl8pPr>
            <a:lvl9pPr marL="3433763" algn="l" defTabSz="814388" rtl="0" eaLnBrk="1" fontAlgn="base" hangingPunct="1">
              <a:lnSpc>
                <a:spcPct val="95000"/>
              </a:lnSpc>
              <a:spcBef>
                <a:spcPct val="35000"/>
              </a:spcBef>
              <a:spcAft>
                <a:spcPct val="0"/>
              </a:spcAft>
              <a:buClr>
                <a:srgbClr val="708CA1"/>
              </a:buClr>
              <a:defRPr sz="2000">
                <a:solidFill>
                  <a:schemeClr val="tx1"/>
                </a:solidFill>
                <a:latin typeface="+mn-lt"/>
              </a:defRPr>
            </a:lvl9pPr>
          </a:lstStyle>
          <a:p>
            <a:pPr marL="0" indent="0" algn="ctr" eaLnBrk="1" hangingPunct="1">
              <a:spcBef>
                <a:spcPct val="30000"/>
              </a:spcBef>
              <a:buNone/>
            </a:pPr>
            <a:r>
              <a:rPr lang="es-ES" sz="1200" kern="0" dirty="0">
                <a:solidFill>
                  <a:srgbClr val="000000"/>
                </a:solidFill>
              </a:rPr>
              <a:t>La contraseña que se utiliza en las actividades de Packet Tracer de este capítulo: </a:t>
            </a:r>
            <a:r>
              <a:rPr lang="es-ES" sz="1200" b="1" kern="0" dirty="0">
                <a:solidFill>
                  <a:srgbClr val="000000"/>
                </a:solidFill>
              </a:rPr>
              <a:t>PT_ccna5</a:t>
            </a:r>
          </a:p>
          <a:p>
            <a:pPr marL="0" indent="0" algn="ctr" eaLnBrk="1" hangingPunct="1">
              <a:spcBef>
                <a:spcPct val="30000"/>
              </a:spcBef>
              <a:buNone/>
            </a:pPr>
            <a:endParaRPr lang="es-ES" sz="1500" kern="0" dirty="0">
              <a:solidFill>
                <a:srgbClr val="000000"/>
              </a:solidFill>
            </a:endParaRPr>
          </a:p>
          <a:p>
            <a:pPr marL="89297" indent="0" algn="ctr" eaLnBrk="1" hangingPunct="1">
              <a:spcBef>
                <a:spcPct val="30000"/>
              </a:spcBef>
              <a:buNone/>
            </a:pPr>
            <a:endParaRPr lang="es-ES" sz="1500" kern="0" dirty="0">
              <a:solidFill>
                <a:srgbClr val="000000"/>
              </a:solidFill>
            </a:endParaRPr>
          </a:p>
          <a:p>
            <a:pPr marL="0" indent="0" algn="ctr" eaLnBrk="1" hangingPunct="1">
              <a:spcBef>
                <a:spcPct val="30000"/>
              </a:spcBef>
              <a:buNone/>
            </a:pPr>
            <a:endParaRPr lang="es-ES" sz="1500" kern="0" dirty="0">
              <a:solidFill>
                <a:srgbClr val="000000"/>
              </a:solidFill>
            </a:endParaRPr>
          </a:p>
          <a:p>
            <a:pPr marL="0" indent="0" algn="ctr" eaLnBrk="1" hangingPunct="1">
              <a:spcBef>
                <a:spcPct val="30000"/>
              </a:spcBef>
              <a:buNone/>
            </a:pPr>
            <a:endParaRPr lang="es-ES" sz="1500" kern="0" dirty="0">
              <a:solidFill>
                <a:srgbClr val="000000"/>
              </a:solidFill>
            </a:endParaRPr>
          </a:p>
        </p:txBody>
      </p:sp>
    </p:spTree>
    <p:extLst>
      <p:ext uri="{BB962C8B-B14F-4D97-AF65-F5344CB8AC3E}">
        <p14:creationId xmlns:p14="http://schemas.microsoft.com/office/powerpoint/2010/main" val="2145273728"/>
      </p:ext>
    </p:extLst>
  </p:cSld>
  <p:clrMapOvr>
    <a:masterClrMapping/>
  </p:clrMapOvr>
  <p:transition spd="slow">
    <p:wip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Rectangle 2"/>
          <p:cNvSpPr>
            <a:spLocks noGrp="1" noChangeArrowheads="1"/>
          </p:cNvSpPr>
          <p:nvPr>
            <p:ph type="title"/>
          </p:nvPr>
        </p:nvSpPr>
        <p:spPr/>
        <p:txBody>
          <a:bodyPr/>
          <a:lstStyle/>
          <a:p>
            <a:r>
              <a:rPr lang="es-ES" altLang="en-US" sz="1600" dirty="0"/>
              <a:t>ID de router OSPF</a:t>
            </a:r>
            <a:br/>
            <a:r>
              <a:rPr lang="es-ES"/>
              <a:t>Configuración de una ID de router OSPF</a:t>
            </a:r>
          </a:p>
        </p:txBody>
      </p:sp>
      <p:sp>
        <p:nvSpPr>
          <p:cNvPr id="4" name="Rectangle 6"/>
          <p:cNvSpPr>
            <a:spLocks noGrp="1" noChangeArrowheads="1"/>
          </p:cNvSpPr>
          <p:nvPr>
            <p:ph idx="1"/>
          </p:nvPr>
        </p:nvSpPr>
        <p:spPr>
          <a:xfrm>
            <a:off x="604433" y="809071"/>
            <a:ext cx="7849891" cy="4181383"/>
          </a:xfrm>
        </p:spPr>
        <p:txBody>
          <a:bodyPr/>
          <a:lstStyle/>
          <a:p>
            <a:r>
              <a:rPr lang="es-ES"/>
              <a:t>Use el comando </a:t>
            </a:r>
            <a:r>
              <a:rPr lang="es-ES" altLang="ja-JP" b="1" dirty="0"/>
              <a:t>router-id </a:t>
            </a:r>
            <a:r>
              <a:rPr lang="es-ES" altLang="ja-JP" i="1" dirty="0"/>
              <a:t>x.x.x.x</a:t>
            </a:r>
            <a:r>
              <a:rPr lang="es-ES"/>
              <a:t> para configurar una ID del router.</a:t>
            </a:r>
          </a:p>
          <a:p>
            <a:r>
              <a:rPr lang="es-ES"/>
              <a:t>Utilice el comando </a:t>
            </a:r>
            <a:r>
              <a:rPr lang="es-ES" altLang="ja-JP" b="1" dirty="0"/>
              <a:t>show ip protocols</a:t>
            </a:r>
            <a:r>
              <a:rPr lang="es-ES"/>
              <a:t> para verificar la ID del router.</a:t>
            </a:r>
          </a:p>
        </p:txBody>
      </p:sp>
      <p:pic>
        <p:nvPicPr>
          <p:cNvPr id="3" name="Picture 2"/>
          <p:cNvPicPr>
            <a:picLocks noChangeAspect="1"/>
          </p:cNvPicPr>
          <p:nvPr/>
        </p:nvPicPr>
        <p:blipFill>
          <a:blip r:embed="rId3"/>
          <a:stretch>
            <a:fillRect/>
          </a:stretch>
        </p:blipFill>
        <p:spPr>
          <a:xfrm>
            <a:off x="2293748" y="1587497"/>
            <a:ext cx="5116055" cy="3047707"/>
          </a:xfrm>
          <a:prstGeom prst="rect">
            <a:avLst/>
          </a:prstGeom>
        </p:spPr>
      </p:pic>
      <p:sp>
        <p:nvSpPr>
          <p:cNvPr id="7" name="Striped Right Arrow 6"/>
          <p:cNvSpPr/>
          <p:nvPr/>
        </p:nvSpPr>
        <p:spPr>
          <a:xfrm>
            <a:off x="1069383" y="1696920"/>
            <a:ext cx="1266614" cy="356605"/>
          </a:xfrm>
          <a:prstGeom prst="stripedRightArrow">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solidFill>
                <a:schemeClr val="bg1"/>
              </a:solidFill>
            </a:endParaRPr>
          </a:p>
        </p:txBody>
      </p:sp>
      <p:sp>
        <p:nvSpPr>
          <p:cNvPr id="8" name="Striped Right Arrow 7"/>
          <p:cNvSpPr/>
          <p:nvPr/>
        </p:nvSpPr>
        <p:spPr>
          <a:xfrm flipH="1">
            <a:off x="3910739" y="2469252"/>
            <a:ext cx="1266614" cy="356605"/>
          </a:xfrm>
          <a:prstGeom prst="stripedRightArrow">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solidFill>
                <a:schemeClr val="bg1"/>
              </a:solidFill>
            </a:endParaRPr>
          </a:p>
        </p:txBody>
      </p:sp>
    </p:spTree>
    <p:extLst>
      <p:ext uri="{BB962C8B-B14F-4D97-AF65-F5344CB8AC3E}">
        <p14:creationId xmlns:p14="http://schemas.microsoft.com/office/powerpoint/2010/main" val="1092758208"/>
      </p:ext>
    </p:extLst>
  </p:cSld>
  <p:clrMapOvr>
    <a:masterClrMapping/>
  </p:clrMapOvr>
  <p:transition spd="slow">
    <p:wip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Rectangle 2"/>
          <p:cNvSpPr>
            <a:spLocks noGrp="1" noChangeArrowheads="1"/>
          </p:cNvSpPr>
          <p:nvPr>
            <p:ph type="title"/>
          </p:nvPr>
        </p:nvSpPr>
        <p:spPr/>
        <p:txBody>
          <a:bodyPr/>
          <a:lstStyle/>
          <a:p>
            <a:r>
              <a:rPr lang="es-ES" altLang="en-US" sz="1600" dirty="0"/>
              <a:t>ID de router OSPF</a:t>
            </a:r>
            <a:br/>
            <a:r>
              <a:rPr lang="es-ES"/>
              <a:t>Modificación de una ID de router</a:t>
            </a:r>
          </a:p>
        </p:txBody>
      </p:sp>
      <p:sp>
        <p:nvSpPr>
          <p:cNvPr id="4" name="Rectangle 6"/>
          <p:cNvSpPr>
            <a:spLocks noGrp="1" noChangeArrowheads="1"/>
          </p:cNvSpPr>
          <p:nvPr>
            <p:ph idx="1"/>
          </p:nvPr>
        </p:nvSpPr>
        <p:spPr>
          <a:xfrm>
            <a:off x="480447" y="809071"/>
            <a:ext cx="5952721" cy="4181383"/>
          </a:xfrm>
        </p:spPr>
        <p:txBody>
          <a:bodyPr/>
          <a:lstStyle/>
          <a:p>
            <a:r>
              <a:rPr lang="es-ES" dirty="0"/>
              <a:t>Utilice el comando </a:t>
            </a:r>
            <a:r>
              <a:rPr lang="es-ES" altLang="ja-JP" b="1" dirty="0"/>
              <a:t>clear ip</a:t>
            </a:r>
            <a:r>
              <a:rPr lang="es-ES" dirty="0"/>
              <a:t> </a:t>
            </a:r>
            <a:r>
              <a:rPr lang="es-ES" altLang="ja-JP" b="1" dirty="0"/>
              <a:t>ospf process</a:t>
            </a:r>
            <a:r>
              <a:rPr lang="es-ES" dirty="0"/>
              <a:t> después de cambiar la ID del router para que el cambio entre en vigor.</a:t>
            </a:r>
          </a:p>
        </p:txBody>
      </p:sp>
      <p:pic>
        <p:nvPicPr>
          <p:cNvPr id="2" name="Picture 1"/>
          <p:cNvPicPr>
            <a:picLocks noChangeAspect="1"/>
          </p:cNvPicPr>
          <p:nvPr/>
        </p:nvPicPr>
        <p:blipFill>
          <a:blip r:embed="rId3"/>
          <a:stretch>
            <a:fillRect/>
          </a:stretch>
        </p:blipFill>
        <p:spPr>
          <a:xfrm>
            <a:off x="133173" y="1437807"/>
            <a:ext cx="4834987" cy="1334387"/>
          </a:xfrm>
          <a:prstGeom prst="rect">
            <a:avLst/>
          </a:prstGeom>
        </p:spPr>
      </p:pic>
      <p:sp>
        <p:nvSpPr>
          <p:cNvPr id="7" name="Striped Right Arrow 6"/>
          <p:cNvSpPr/>
          <p:nvPr/>
        </p:nvSpPr>
        <p:spPr>
          <a:xfrm flipH="1">
            <a:off x="2168529" y="2489389"/>
            <a:ext cx="1266614" cy="356605"/>
          </a:xfrm>
          <a:prstGeom prst="stripedRightArrow">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200" b="1" dirty="0">
                <a:solidFill>
                  <a:srgbClr val="000000"/>
                </a:solidFill>
              </a:rPr>
              <a:t>RID original</a:t>
            </a:r>
          </a:p>
        </p:txBody>
      </p:sp>
      <p:pic>
        <p:nvPicPr>
          <p:cNvPr id="5" name="Picture 4"/>
          <p:cNvPicPr>
            <a:picLocks noChangeAspect="1"/>
          </p:cNvPicPr>
          <p:nvPr/>
        </p:nvPicPr>
        <p:blipFill>
          <a:blip r:embed="rId4"/>
          <a:stretch>
            <a:fillRect/>
          </a:stretch>
        </p:blipFill>
        <p:spPr>
          <a:xfrm>
            <a:off x="117683" y="2829019"/>
            <a:ext cx="5323909" cy="533121"/>
          </a:xfrm>
          <a:prstGeom prst="rect">
            <a:avLst/>
          </a:prstGeom>
        </p:spPr>
      </p:pic>
      <p:sp>
        <p:nvSpPr>
          <p:cNvPr id="8" name="Striped Right Arrow 7"/>
          <p:cNvSpPr/>
          <p:nvPr/>
        </p:nvSpPr>
        <p:spPr>
          <a:xfrm flipH="1">
            <a:off x="2648043" y="2904573"/>
            <a:ext cx="1350936" cy="356605"/>
          </a:xfrm>
          <a:prstGeom prst="stripedRightArrow">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s-ES" sz="1200" b="1" dirty="0">
                <a:solidFill>
                  <a:srgbClr val="000000"/>
                </a:solidFill>
              </a:rPr>
              <a:t>RID modificada</a:t>
            </a:r>
          </a:p>
        </p:txBody>
      </p:sp>
      <p:pic>
        <p:nvPicPr>
          <p:cNvPr id="6" name="Picture 5"/>
          <p:cNvPicPr>
            <a:picLocks noChangeAspect="1"/>
          </p:cNvPicPr>
          <p:nvPr/>
        </p:nvPicPr>
        <p:blipFill>
          <a:blip r:embed="rId5"/>
          <a:stretch>
            <a:fillRect/>
          </a:stretch>
        </p:blipFill>
        <p:spPr>
          <a:xfrm>
            <a:off x="5569536" y="2484255"/>
            <a:ext cx="3378052" cy="2158200"/>
          </a:xfrm>
          <a:prstGeom prst="rect">
            <a:avLst/>
          </a:prstGeom>
        </p:spPr>
      </p:pic>
      <p:sp>
        <p:nvSpPr>
          <p:cNvPr id="10" name="Striped Right Arrow 9"/>
          <p:cNvSpPr/>
          <p:nvPr/>
        </p:nvSpPr>
        <p:spPr>
          <a:xfrm>
            <a:off x="3390563" y="4319332"/>
            <a:ext cx="2257844" cy="495430"/>
          </a:xfrm>
          <a:prstGeom prst="stripedRightArrow">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200" b="1" dirty="0">
                <a:solidFill>
                  <a:srgbClr val="000000"/>
                </a:solidFill>
              </a:rPr>
              <a:t>Cambio de RID aplicado</a:t>
            </a:r>
          </a:p>
        </p:txBody>
      </p:sp>
      <p:sp>
        <p:nvSpPr>
          <p:cNvPr id="11" name="Cloud Callout 10"/>
          <p:cNvSpPr/>
          <p:nvPr/>
        </p:nvSpPr>
        <p:spPr>
          <a:xfrm>
            <a:off x="6400800" y="292459"/>
            <a:ext cx="2743200" cy="1596325"/>
          </a:xfrm>
          <a:prstGeom prst="cloudCallout">
            <a:avLst>
              <a:gd name="adj1" fmla="val -40362"/>
              <a:gd name="adj2" fmla="val 87254"/>
            </a:avLst>
          </a:prstGeom>
          <a:solidFill>
            <a:srgbClr val="36A4D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200" dirty="0">
                <a:solidFill>
                  <a:schemeClr val="bg1"/>
                </a:solidFill>
              </a:rPr>
              <a:t>No olvide este comando para que el cambio de ID del router entre en vigor.</a:t>
            </a:r>
          </a:p>
        </p:txBody>
      </p:sp>
    </p:spTree>
    <p:extLst>
      <p:ext uri="{BB962C8B-B14F-4D97-AF65-F5344CB8AC3E}">
        <p14:creationId xmlns:p14="http://schemas.microsoft.com/office/powerpoint/2010/main" val="4007881537"/>
      </p:ext>
    </p:extLst>
  </p:cSld>
  <p:clrMapOvr>
    <a:masterClrMapping/>
  </p:clrMapOvr>
  <p:transition spd="slow">
    <p:wip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Rectangle 2"/>
          <p:cNvSpPr>
            <a:spLocks noGrp="1" noChangeArrowheads="1"/>
          </p:cNvSpPr>
          <p:nvPr>
            <p:ph type="title"/>
          </p:nvPr>
        </p:nvSpPr>
        <p:spPr/>
        <p:txBody>
          <a:bodyPr/>
          <a:lstStyle/>
          <a:p>
            <a:r>
              <a:rPr lang="es-ES" altLang="en-US" sz="1600" dirty="0"/>
              <a:t>ID del router OSPF</a:t>
            </a:r>
            <a:br/>
            <a:r>
              <a:rPr lang="es-ES"/>
              <a:t>Uso de una interfaz de bucle invertido como ID del router</a:t>
            </a:r>
          </a:p>
        </p:txBody>
      </p:sp>
      <p:sp>
        <p:nvSpPr>
          <p:cNvPr id="4" name="Rectangle 6"/>
          <p:cNvSpPr>
            <a:spLocks noGrp="1" noChangeArrowheads="1"/>
          </p:cNvSpPr>
          <p:nvPr>
            <p:ph idx="1"/>
          </p:nvPr>
        </p:nvSpPr>
        <p:spPr>
          <a:xfrm>
            <a:off x="480447" y="809071"/>
            <a:ext cx="5952721" cy="4181383"/>
          </a:xfrm>
        </p:spPr>
        <p:txBody>
          <a:bodyPr/>
          <a:lstStyle/>
          <a:p>
            <a:r>
              <a:rPr lang="es-ES"/>
              <a:t>La versión de IOS más antigua no tiene el comando </a:t>
            </a:r>
            <a:r>
              <a:rPr lang="es-ES" altLang="ja-JP" b="1" dirty="0"/>
              <a:t>router-id</a:t>
            </a:r>
            <a:r>
              <a:rPr lang="es-ES"/>
              <a:t> de configuración de OSPF. </a:t>
            </a:r>
          </a:p>
          <a:p>
            <a:r>
              <a:rPr lang="es-ES"/>
              <a:t>Las interfaces de bucle invertido se utilizan para proporcionar una ID del router estable.</a:t>
            </a:r>
          </a:p>
        </p:txBody>
      </p:sp>
      <p:pic>
        <p:nvPicPr>
          <p:cNvPr id="3" name="Picture 2"/>
          <p:cNvPicPr>
            <a:picLocks noChangeAspect="1"/>
          </p:cNvPicPr>
          <p:nvPr/>
        </p:nvPicPr>
        <p:blipFill>
          <a:blip r:embed="rId3"/>
          <a:stretch>
            <a:fillRect/>
          </a:stretch>
        </p:blipFill>
        <p:spPr>
          <a:xfrm>
            <a:off x="2205459" y="3043895"/>
            <a:ext cx="4943475" cy="1057275"/>
          </a:xfrm>
          <a:prstGeom prst="rect">
            <a:avLst/>
          </a:prstGeom>
        </p:spPr>
      </p:pic>
      <p:sp>
        <p:nvSpPr>
          <p:cNvPr id="12" name="Cloud Callout 11"/>
          <p:cNvSpPr/>
          <p:nvPr/>
        </p:nvSpPr>
        <p:spPr>
          <a:xfrm>
            <a:off x="6400800" y="726799"/>
            <a:ext cx="2743200" cy="1596325"/>
          </a:xfrm>
          <a:prstGeom prst="cloudCallout">
            <a:avLst>
              <a:gd name="adj1" fmla="val -65786"/>
              <a:gd name="adj2" fmla="val 88710"/>
            </a:avLst>
          </a:prstGeom>
          <a:solidFill>
            <a:srgbClr val="7030A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200" dirty="0">
                <a:solidFill>
                  <a:schemeClr val="bg1"/>
                </a:solidFill>
              </a:rPr>
              <a:t>¡NO anuncie esta red! Es un error común en las configuraciones de OSPF.</a:t>
            </a:r>
          </a:p>
        </p:txBody>
      </p:sp>
    </p:spTree>
    <p:extLst>
      <p:ext uri="{BB962C8B-B14F-4D97-AF65-F5344CB8AC3E}">
        <p14:creationId xmlns:p14="http://schemas.microsoft.com/office/powerpoint/2010/main" val="356392400"/>
      </p:ext>
    </p:extLst>
  </p:cSld>
  <p:clrMapOvr>
    <a:masterClrMapping/>
  </p:clrMapOvr>
  <p:transition spd="slow">
    <p:wip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Rectangle 2"/>
          <p:cNvSpPr>
            <a:spLocks noGrp="1" noChangeArrowheads="1"/>
          </p:cNvSpPr>
          <p:nvPr>
            <p:ph type="title"/>
          </p:nvPr>
        </p:nvSpPr>
        <p:spPr/>
        <p:txBody>
          <a:bodyPr/>
          <a:lstStyle/>
          <a:p>
            <a:r>
              <a:rPr lang="es-ES" altLang="en-US" sz="1600" dirty="0"/>
              <a:t>Configuración de OSPFv2 de área única</a:t>
            </a:r>
            <a:br/>
            <a:r>
              <a:rPr lang="es-ES"/>
              <a:t>Habilitación de OSPF en las interfaces</a:t>
            </a:r>
          </a:p>
        </p:txBody>
      </p:sp>
      <p:sp>
        <p:nvSpPr>
          <p:cNvPr id="4" name="Rectangle 6"/>
          <p:cNvSpPr>
            <a:spLocks noGrp="1" noChangeArrowheads="1"/>
          </p:cNvSpPr>
          <p:nvPr>
            <p:ph idx="1"/>
          </p:nvPr>
        </p:nvSpPr>
        <p:spPr>
          <a:xfrm>
            <a:off x="480447" y="809071"/>
            <a:ext cx="8547316" cy="4181383"/>
          </a:xfrm>
        </p:spPr>
        <p:txBody>
          <a:bodyPr/>
          <a:lstStyle/>
          <a:p>
            <a:r>
              <a:rPr lang="es-ES" dirty="0"/>
              <a:t>Utilice el comando </a:t>
            </a:r>
            <a:r>
              <a:rPr lang="es-ES" altLang="ja-JP" b="1" dirty="0"/>
              <a:t>network</a:t>
            </a:r>
            <a:r>
              <a:rPr lang="es-ES" dirty="0"/>
              <a:t> para especificar qué interfaces participan en el área de OSPFv2.</a:t>
            </a:r>
          </a:p>
          <a:p>
            <a:pPr lvl="1"/>
            <a:r>
              <a:rPr lang="es-ES" dirty="0"/>
              <a:t>(config)# </a:t>
            </a:r>
            <a:r>
              <a:rPr lang="es-ES" altLang="ja-JP" b="1" dirty="0"/>
              <a:t>router ospf</a:t>
            </a:r>
            <a:r>
              <a:rPr lang="es-ES" dirty="0"/>
              <a:t> </a:t>
            </a:r>
            <a:r>
              <a:rPr lang="es-ES" altLang="ja-JP" i="1" dirty="0"/>
              <a:t>x</a:t>
            </a:r>
          </a:p>
          <a:p>
            <a:pPr lvl="1"/>
            <a:r>
              <a:rPr lang="es-ES" dirty="0"/>
              <a:t>(config-router)# </a:t>
            </a:r>
            <a:r>
              <a:rPr lang="es-ES" altLang="ja-JP" b="1" dirty="0"/>
              <a:t>network </a:t>
            </a:r>
            <a:r>
              <a:rPr lang="es-ES" altLang="ja-JP" i="1" dirty="0"/>
              <a:t>x.x.x.x</a:t>
            </a:r>
            <a:r>
              <a:rPr lang="es-ES" dirty="0"/>
              <a:t> </a:t>
            </a:r>
            <a:r>
              <a:rPr lang="es-ES" altLang="ja-JP" i="1" dirty="0"/>
              <a:t>wildcard_mask</a:t>
            </a:r>
            <a:r>
              <a:rPr lang="es-ES" dirty="0"/>
              <a:t> </a:t>
            </a:r>
            <a:r>
              <a:rPr lang="es-ES" altLang="ja-JP" b="1" dirty="0"/>
              <a:t>area </a:t>
            </a:r>
            <a:r>
              <a:rPr lang="es-ES" altLang="ja-JP" i="1" dirty="0"/>
              <a:t>area-id</a:t>
            </a:r>
          </a:p>
        </p:txBody>
      </p:sp>
      <p:pic>
        <p:nvPicPr>
          <p:cNvPr id="6" name="Picture 5"/>
          <p:cNvPicPr>
            <a:picLocks noChangeAspect="1"/>
          </p:cNvPicPr>
          <p:nvPr/>
        </p:nvPicPr>
        <p:blipFill>
          <a:blip r:embed="rId3"/>
          <a:stretch>
            <a:fillRect/>
          </a:stretch>
        </p:blipFill>
        <p:spPr>
          <a:xfrm>
            <a:off x="2794981" y="2286804"/>
            <a:ext cx="3298266" cy="2507168"/>
          </a:xfrm>
          <a:prstGeom prst="rect">
            <a:avLst/>
          </a:prstGeom>
        </p:spPr>
      </p:pic>
      <p:sp>
        <p:nvSpPr>
          <p:cNvPr id="7" name="Rectangle 34"/>
          <p:cNvSpPr txBox="1">
            <a:spLocks noChangeArrowheads="1"/>
          </p:cNvSpPr>
          <p:nvPr/>
        </p:nvSpPr>
        <p:spPr bwMode="auto">
          <a:xfrm>
            <a:off x="5861849" y="1605869"/>
            <a:ext cx="3165914" cy="1044341"/>
          </a:xfrm>
          <a:prstGeom prst="rect">
            <a:avLst/>
          </a:prstGeom>
          <a:ln/>
          <a:extLst>
            <a:ext uri="{FAA26D3D-D897-4be2-8F04-BA451C77F1D7}">
              <ma14:placeholderFlag xmlns:ma14="http://schemas.microsoft.com/office/mac/drawingml/2011/main" xmlns:mc="http://schemas.openxmlformats.org/markup-compatibility/2006" xmlns:a14="http://schemas.microsoft.com/office/drawing/2010/main" xmlns:c="http://schemas.openxmlformats.org/drawingml/2006/chart" xmlns:dgm="http://schemas.openxmlformats.org/drawingml/2006/diagram" xmlns:cdr="http://schemas.openxmlformats.org/drawingml/2006/chartDrawing" xmlns:wne="http://schemas.microsoft.com/office/powerpoint/2006/powerpointml" xmlns:wp="http://schemas.openxmlformats.org/drawingml/2006/powerpointprocessingDrawing" xmlns:v="urn:schemas-microsoft-com:vml" xmlns:o="urn:schemas-microsoft-com:office:office" xmlns="" val="1"/>
            </a:ext>
          </a:extLst>
        </p:spPr>
        <p:style>
          <a:lnRef idx="0">
            <a:schemeClr val="accent5"/>
          </a:lnRef>
          <a:fillRef idx="3">
            <a:schemeClr val="accent5"/>
          </a:fillRef>
          <a:effectRef idx="3">
            <a:schemeClr val="accent5"/>
          </a:effectRef>
          <a:fontRef idx="minor">
            <a:schemeClr val="lt1"/>
          </a:fontRef>
        </p:style>
        <p:txBody>
          <a:bodyPr vert="horz" wrap="square" lIns="61593" tIns="30796" rIns="61593" bIns="30796" numCol="1" anchor="t" anchorCtr="0" compatLnSpc="1">
            <a:prstTxWarp prst="textNoShape">
              <a:avLst/>
            </a:prstTxWarp>
          </a:bodyPr>
          <a:lstStyle>
            <a:lvl1pPr marL="236538" indent="-236538" algn="l" defTabSz="814388" rtl="0" eaLnBrk="0" fontAlgn="base" hangingPunct="0">
              <a:lnSpc>
                <a:spcPct val="95000"/>
              </a:lnSpc>
              <a:spcBef>
                <a:spcPct val="50000"/>
              </a:spcBef>
              <a:spcAft>
                <a:spcPct val="0"/>
              </a:spcAft>
              <a:buClr>
                <a:srgbClr val="708CA1"/>
              </a:buClr>
              <a:buFont typeface="Wingdings" charset="0"/>
              <a:buChar char="§"/>
              <a:defRPr sz="2400">
                <a:solidFill>
                  <a:schemeClr val="tx1"/>
                </a:solidFill>
                <a:latin typeface="+mn-lt"/>
                <a:ea typeface="ＭＳ Ｐゴシック" charset="0"/>
                <a:cs typeface="ＭＳ Ｐゴシック" charset="0"/>
              </a:defRPr>
            </a:lvl1pPr>
            <a:lvl2pPr marL="574675" indent="-117475"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2pPr>
            <a:lvl3pPr marL="914400"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3pPr>
            <a:lvl4pPr marL="1254125" indent="117475"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4pPr>
            <a:lvl5pPr marL="1604963" indent="223838"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5pPr>
            <a:lvl6pPr marL="2062163" algn="l" defTabSz="814388" rtl="0" eaLnBrk="1" fontAlgn="base" hangingPunct="1">
              <a:lnSpc>
                <a:spcPct val="95000"/>
              </a:lnSpc>
              <a:spcBef>
                <a:spcPct val="35000"/>
              </a:spcBef>
              <a:spcAft>
                <a:spcPct val="0"/>
              </a:spcAft>
              <a:buClr>
                <a:srgbClr val="708CA1"/>
              </a:buClr>
              <a:defRPr sz="2000">
                <a:solidFill>
                  <a:schemeClr val="tx1"/>
                </a:solidFill>
                <a:latin typeface="+mn-lt"/>
              </a:defRPr>
            </a:lvl6pPr>
            <a:lvl7pPr marL="2519363" algn="l" defTabSz="814388" rtl="0" eaLnBrk="1" fontAlgn="base" hangingPunct="1">
              <a:lnSpc>
                <a:spcPct val="95000"/>
              </a:lnSpc>
              <a:spcBef>
                <a:spcPct val="35000"/>
              </a:spcBef>
              <a:spcAft>
                <a:spcPct val="0"/>
              </a:spcAft>
              <a:buClr>
                <a:srgbClr val="708CA1"/>
              </a:buClr>
              <a:defRPr sz="2000">
                <a:solidFill>
                  <a:schemeClr val="tx1"/>
                </a:solidFill>
                <a:latin typeface="+mn-lt"/>
              </a:defRPr>
            </a:lvl7pPr>
            <a:lvl8pPr marL="2976563" algn="l" defTabSz="814388" rtl="0" eaLnBrk="1" fontAlgn="base" hangingPunct="1">
              <a:lnSpc>
                <a:spcPct val="95000"/>
              </a:lnSpc>
              <a:spcBef>
                <a:spcPct val="35000"/>
              </a:spcBef>
              <a:spcAft>
                <a:spcPct val="0"/>
              </a:spcAft>
              <a:buClr>
                <a:srgbClr val="708CA1"/>
              </a:buClr>
              <a:defRPr sz="2000">
                <a:solidFill>
                  <a:schemeClr val="tx1"/>
                </a:solidFill>
                <a:latin typeface="+mn-lt"/>
              </a:defRPr>
            </a:lvl8pPr>
            <a:lvl9pPr marL="3433763" algn="l" defTabSz="814388" rtl="0" eaLnBrk="1" fontAlgn="base" hangingPunct="1">
              <a:lnSpc>
                <a:spcPct val="95000"/>
              </a:lnSpc>
              <a:spcBef>
                <a:spcPct val="35000"/>
              </a:spcBef>
              <a:spcAft>
                <a:spcPct val="0"/>
              </a:spcAft>
              <a:buClr>
                <a:srgbClr val="708CA1"/>
              </a:buClr>
              <a:defRPr sz="2000">
                <a:solidFill>
                  <a:schemeClr val="tx1"/>
                </a:solidFill>
                <a:latin typeface="+mn-lt"/>
              </a:defRPr>
            </a:lvl9pPr>
          </a:lstStyle>
          <a:p>
            <a:pPr marL="0" indent="0" eaLnBrk="1" hangingPunct="1">
              <a:spcBef>
                <a:spcPct val="30000"/>
              </a:spcBef>
              <a:buNone/>
            </a:pPr>
            <a:r>
              <a:rPr lang="es-ES" sz="1200" b="1" kern="0" dirty="0">
                <a:solidFill>
                  <a:schemeClr val="accent1"/>
                </a:solidFill>
              </a:rPr>
              <a:t>¡Concepto erróneo habitual!</a:t>
            </a:r>
          </a:p>
          <a:p>
            <a:pPr marL="0" indent="0" eaLnBrk="1" hangingPunct="1">
              <a:spcBef>
                <a:spcPct val="30000"/>
              </a:spcBef>
              <a:buNone/>
            </a:pPr>
            <a:r>
              <a:rPr lang="es-ES" sz="1200" b="1" kern="0" dirty="0">
                <a:solidFill>
                  <a:schemeClr val="accent1"/>
                </a:solidFill>
              </a:rPr>
              <a:t>El R2 tiene 3 interfaces en el área 0, por lo que se usan tres instrucciones de red (no 6 instrucciones de red para las 6 redes en el área completa).</a:t>
            </a:r>
            <a:endParaRPr lang="es-ES" sz="1500" b="1" kern="0" dirty="0">
              <a:solidFill>
                <a:schemeClr val="accent1"/>
              </a:solidFill>
            </a:endParaRPr>
          </a:p>
        </p:txBody>
      </p:sp>
      <p:sp>
        <p:nvSpPr>
          <p:cNvPr id="8" name="Oval Callout 7"/>
          <p:cNvSpPr/>
          <p:nvPr/>
        </p:nvSpPr>
        <p:spPr>
          <a:xfrm>
            <a:off x="104902" y="2254997"/>
            <a:ext cx="2286000" cy="1022888"/>
          </a:xfrm>
          <a:prstGeom prst="wedgeEllipseCallout">
            <a:avLst>
              <a:gd name="adj1" fmla="val 71383"/>
              <a:gd name="adj2" fmla="val -36126"/>
            </a:avLst>
          </a:prstGeom>
          <a:solidFill>
            <a:schemeClr val="accent5">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dirty="0">
                <a:solidFill>
                  <a:schemeClr val="bg1"/>
                </a:solidFill>
              </a:rPr>
              <a:t>Si se utiliza una topología de área única, es mejor utilizar el área 0.</a:t>
            </a:r>
          </a:p>
        </p:txBody>
      </p:sp>
    </p:spTree>
    <p:extLst>
      <p:ext uri="{BB962C8B-B14F-4D97-AF65-F5344CB8AC3E}">
        <p14:creationId xmlns:p14="http://schemas.microsoft.com/office/powerpoint/2010/main" val="3577325225"/>
      </p:ext>
    </p:extLst>
  </p:cSld>
  <p:clrMapOvr>
    <a:masterClrMapping/>
  </p:clrMapOvr>
  <p:transition spd="slow">
    <p:wip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Rectangle 2"/>
          <p:cNvSpPr>
            <a:spLocks noGrp="1" noChangeArrowheads="1"/>
          </p:cNvSpPr>
          <p:nvPr>
            <p:ph type="title"/>
          </p:nvPr>
        </p:nvSpPr>
        <p:spPr/>
        <p:txBody>
          <a:bodyPr/>
          <a:lstStyle/>
          <a:p>
            <a:r>
              <a:rPr lang="es-ES" altLang="en-US" sz="1600" dirty="0"/>
              <a:t>Configuración de OSPFv2 de área única</a:t>
            </a:r>
            <a:br/>
            <a:r>
              <a:rPr lang="es-ES"/>
              <a:t>Máscara de comodín</a:t>
            </a:r>
          </a:p>
        </p:txBody>
      </p:sp>
      <p:sp>
        <p:nvSpPr>
          <p:cNvPr id="4" name="Rectangle 6"/>
          <p:cNvSpPr>
            <a:spLocks noGrp="1" noChangeArrowheads="1"/>
          </p:cNvSpPr>
          <p:nvPr>
            <p:ph idx="1"/>
          </p:nvPr>
        </p:nvSpPr>
        <p:spPr>
          <a:xfrm>
            <a:off x="480447" y="809071"/>
            <a:ext cx="8226583" cy="4181383"/>
          </a:xfrm>
        </p:spPr>
        <p:txBody>
          <a:bodyPr/>
          <a:lstStyle/>
          <a:p>
            <a:r>
              <a:rPr lang="es-ES"/>
              <a:t>Para determinar la máscara de comodín, reste la máscara normal de 255.255.255.255.</a:t>
            </a:r>
          </a:p>
          <a:p>
            <a:r>
              <a:rPr lang="es-ES"/>
              <a:t>Un bit de 0 de la </a:t>
            </a:r>
            <a:r>
              <a:rPr lang="en-US"/>
              <a:t>⁪</a:t>
            </a:r>
            <a:r>
              <a:rPr lang="es-ES"/>
              <a:t>máscara de comodín coincide con el bit.</a:t>
            </a:r>
          </a:p>
          <a:p>
            <a:r>
              <a:rPr lang="es-ES"/>
              <a:t>Un bit de 1 de la </a:t>
            </a:r>
            <a:r>
              <a:rPr lang="en-US"/>
              <a:t>⁪</a:t>
            </a:r>
            <a:r>
              <a:rPr lang="es-ES"/>
              <a:t>máscara de comodín ignora el bit.</a:t>
            </a:r>
          </a:p>
          <a:p>
            <a:r>
              <a:rPr lang="es-ES"/>
              <a:t>Un </a:t>
            </a:r>
            <a:r>
              <a:rPr lang="en-US"/>
              <a:t>⁪</a:t>
            </a:r>
            <a:r>
              <a:rPr lang="es-ES"/>
              <a:t>máscara de comodín es una serie de 0 con el resto de 1 (el 0 y el 1 no se alternan como en una dirección IP).</a:t>
            </a:r>
          </a:p>
        </p:txBody>
      </p:sp>
      <p:pic>
        <p:nvPicPr>
          <p:cNvPr id="2" name="Picture 1"/>
          <p:cNvPicPr>
            <a:picLocks noChangeAspect="1"/>
          </p:cNvPicPr>
          <p:nvPr/>
        </p:nvPicPr>
        <p:blipFill>
          <a:blip r:embed="rId3"/>
          <a:stretch>
            <a:fillRect/>
          </a:stretch>
        </p:blipFill>
        <p:spPr>
          <a:xfrm>
            <a:off x="627682" y="2948994"/>
            <a:ext cx="3993717" cy="942749"/>
          </a:xfrm>
          <a:prstGeom prst="rect">
            <a:avLst/>
          </a:prstGeom>
        </p:spPr>
      </p:pic>
      <p:pic>
        <p:nvPicPr>
          <p:cNvPr id="3" name="Picture 2"/>
          <p:cNvPicPr>
            <a:picLocks noChangeAspect="1"/>
          </p:cNvPicPr>
          <p:nvPr/>
        </p:nvPicPr>
        <p:blipFill>
          <a:blip r:embed="rId4"/>
          <a:stretch>
            <a:fillRect/>
          </a:stretch>
        </p:blipFill>
        <p:spPr>
          <a:xfrm>
            <a:off x="4673202" y="2984052"/>
            <a:ext cx="4056542" cy="892317"/>
          </a:xfrm>
          <a:prstGeom prst="rect">
            <a:avLst/>
          </a:prstGeom>
        </p:spPr>
      </p:pic>
      <p:sp>
        <p:nvSpPr>
          <p:cNvPr id="5" name="TextBox 4"/>
          <p:cNvSpPr txBox="1"/>
          <p:nvPr/>
        </p:nvSpPr>
        <p:spPr>
          <a:xfrm>
            <a:off x="1906291" y="3999338"/>
            <a:ext cx="1480089" cy="369332"/>
          </a:xfrm>
          <a:prstGeom prst="rect">
            <a:avLst/>
          </a:prstGeom>
          <a:noFill/>
        </p:spPr>
        <p:txBody>
          <a:bodyPr wrap="square" rtlCol="0">
            <a:spAutoFit/>
          </a:bodyPr>
          <a:lstStyle/>
          <a:p>
            <a:r>
              <a:rPr lang="es-ES" b="1" dirty="0">
                <a:solidFill>
                  <a:srgbClr val="7030A0"/>
                </a:solidFill>
              </a:rPr>
              <a:t>/Máscara 24</a:t>
            </a:r>
          </a:p>
        </p:txBody>
      </p:sp>
      <p:sp>
        <p:nvSpPr>
          <p:cNvPr id="10" name="TextBox 9"/>
          <p:cNvSpPr txBox="1"/>
          <p:nvPr/>
        </p:nvSpPr>
        <p:spPr>
          <a:xfrm>
            <a:off x="6188990" y="4004504"/>
            <a:ext cx="1480089" cy="369332"/>
          </a:xfrm>
          <a:prstGeom prst="rect">
            <a:avLst/>
          </a:prstGeom>
          <a:noFill/>
        </p:spPr>
        <p:txBody>
          <a:bodyPr wrap="square" rtlCol="0">
            <a:spAutoFit/>
          </a:bodyPr>
          <a:lstStyle/>
          <a:p>
            <a:r>
              <a:rPr lang="es-ES" b="1" dirty="0">
                <a:solidFill>
                  <a:srgbClr val="7030A0"/>
                </a:solidFill>
              </a:rPr>
              <a:t>/Máscara 26</a:t>
            </a:r>
          </a:p>
        </p:txBody>
      </p:sp>
    </p:spTree>
    <p:extLst>
      <p:ext uri="{BB962C8B-B14F-4D97-AF65-F5344CB8AC3E}">
        <p14:creationId xmlns:p14="http://schemas.microsoft.com/office/powerpoint/2010/main" val="3368033868"/>
      </p:ext>
    </p:extLst>
  </p:cSld>
  <p:clrMapOvr>
    <a:masterClrMapping/>
  </p:clrMapOvr>
  <p:transition spd="slow">
    <p:wip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Rectangle 2"/>
          <p:cNvSpPr>
            <a:spLocks noGrp="1" noChangeArrowheads="1"/>
          </p:cNvSpPr>
          <p:nvPr>
            <p:ph type="title"/>
          </p:nvPr>
        </p:nvSpPr>
        <p:spPr/>
        <p:txBody>
          <a:bodyPr/>
          <a:lstStyle/>
          <a:p>
            <a:r>
              <a:rPr lang="es-ES" altLang="en-US" sz="1600" dirty="0"/>
              <a:t>Configuración de OSPFv2 de área única</a:t>
            </a:r>
            <a:br/>
            <a:r>
              <a:rPr lang="es-ES"/>
              <a:t>Comando </a:t>
            </a:r>
            <a:r>
              <a:rPr lang="es-ES" altLang="en-US" b="1" dirty="0"/>
              <a:t>network</a:t>
            </a:r>
          </a:p>
        </p:txBody>
      </p:sp>
      <p:sp>
        <p:nvSpPr>
          <p:cNvPr id="4" name="Rectangle 6"/>
          <p:cNvSpPr>
            <a:spLocks noGrp="1" noChangeArrowheads="1"/>
          </p:cNvSpPr>
          <p:nvPr>
            <p:ph idx="1"/>
          </p:nvPr>
        </p:nvSpPr>
        <p:spPr>
          <a:xfrm>
            <a:off x="480447" y="809071"/>
            <a:ext cx="8226583" cy="4181383"/>
          </a:xfrm>
        </p:spPr>
        <p:txBody>
          <a:bodyPr/>
          <a:lstStyle/>
          <a:p>
            <a:r>
              <a:rPr lang="es-ES"/>
              <a:t>Hay dos maneras de utilizar el comando </a:t>
            </a:r>
            <a:r>
              <a:rPr lang="es-ES" altLang="ja-JP" b="1" dirty="0"/>
              <a:t>network</a:t>
            </a:r>
            <a:r>
              <a:rPr lang="es-ES"/>
              <a:t>:</a:t>
            </a:r>
          </a:p>
          <a:p>
            <a:pPr lvl="1"/>
            <a:r>
              <a:rPr lang="es-ES"/>
              <a:t>Anunciar la red en particular, calculando la </a:t>
            </a:r>
            <a:r>
              <a:rPr lang="en-US"/>
              <a:t>⁪</a:t>
            </a:r>
            <a:r>
              <a:rPr lang="es-ES"/>
              <a:t>máscara de comodín.</a:t>
            </a:r>
          </a:p>
          <a:p>
            <a:pPr lvl="1"/>
            <a:r>
              <a:rPr lang="es-ES"/>
              <a:t>Anunciar la dirección IP en la interfaz de router con una máscara de comodín de 0.0.0.0.</a:t>
            </a:r>
            <a:endParaRPr lang="es-ES" altLang="ja-JP" i="1" dirty="0"/>
          </a:p>
        </p:txBody>
      </p:sp>
      <p:pic>
        <p:nvPicPr>
          <p:cNvPr id="6" name="Picture 5"/>
          <p:cNvPicPr>
            <a:picLocks noChangeAspect="1"/>
          </p:cNvPicPr>
          <p:nvPr/>
        </p:nvPicPr>
        <p:blipFill>
          <a:blip r:embed="rId3"/>
          <a:stretch>
            <a:fillRect/>
          </a:stretch>
        </p:blipFill>
        <p:spPr>
          <a:xfrm>
            <a:off x="230012" y="1914845"/>
            <a:ext cx="3298266" cy="2507168"/>
          </a:xfrm>
          <a:prstGeom prst="rect">
            <a:avLst/>
          </a:prstGeom>
        </p:spPr>
      </p:pic>
      <p:pic>
        <p:nvPicPr>
          <p:cNvPr id="2" name="Picture 1"/>
          <p:cNvPicPr>
            <a:picLocks noChangeAspect="1"/>
          </p:cNvPicPr>
          <p:nvPr/>
        </p:nvPicPr>
        <p:blipFill>
          <a:blip r:embed="rId4"/>
          <a:stretch>
            <a:fillRect/>
          </a:stretch>
        </p:blipFill>
        <p:spPr>
          <a:xfrm>
            <a:off x="4021809" y="3745712"/>
            <a:ext cx="4465368" cy="750814"/>
          </a:xfrm>
          <a:prstGeom prst="rect">
            <a:avLst/>
          </a:prstGeom>
        </p:spPr>
      </p:pic>
      <p:pic>
        <p:nvPicPr>
          <p:cNvPr id="3" name="Picture 2"/>
          <p:cNvPicPr>
            <a:picLocks noChangeAspect="1"/>
          </p:cNvPicPr>
          <p:nvPr/>
        </p:nvPicPr>
        <p:blipFill>
          <a:blip r:embed="rId5"/>
          <a:stretch>
            <a:fillRect/>
          </a:stretch>
        </p:blipFill>
        <p:spPr>
          <a:xfrm>
            <a:off x="4037307" y="2483191"/>
            <a:ext cx="4403333" cy="740453"/>
          </a:xfrm>
          <a:prstGeom prst="rect">
            <a:avLst/>
          </a:prstGeom>
        </p:spPr>
      </p:pic>
      <p:sp>
        <p:nvSpPr>
          <p:cNvPr id="9" name="TextBox 8"/>
          <p:cNvSpPr txBox="1"/>
          <p:nvPr/>
        </p:nvSpPr>
        <p:spPr>
          <a:xfrm>
            <a:off x="3952066" y="1860572"/>
            <a:ext cx="4424767" cy="584775"/>
          </a:xfrm>
          <a:prstGeom prst="rect">
            <a:avLst/>
          </a:prstGeom>
          <a:noFill/>
        </p:spPr>
        <p:txBody>
          <a:bodyPr wrap="square" rtlCol="0">
            <a:spAutoFit/>
          </a:bodyPr>
          <a:lstStyle/>
          <a:p>
            <a:r>
              <a:rPr lang="es-ES" sz="1600" b="1" dirty="0">
                <a:solidFill>
                  <a:schemeClr val="accent1"/>
                </a:solidFill>
              </a:rPr>
              <a:t>Método 1 tradicional de método de número de red y máscara de comodín</a:t>
            </a:r>
          </a:p>
        </p:txBody>
      </p:sp>
      <p:sp>
        <p:nvSpPr>
          <p:cNvPr id="10" name="TextBox 9"/>
          <p:cNvSpPr txBox="1"/>
          <p:nvPr/>
        </p:nvSpPr>
        <p:spPr>
          <a:xfrm>
            <a:off x="3964981" y="3376823"/>
            <a:ext cx="4760565" cy="338554"/>
          </a:xfrm>
          <a:prstGeom prst="rect">
            <a:avLst/>
          </a:prstGeom>
          <a:noFill/>
        </p:spPr>
        <p:txBody>
          <a:bodyPr wrap="square" rtlCol="0">
            <a:spAutoFit/>
          </a:bodyPr>
          <a:lstStyle/>
          <a:p>
            <a:r>
              <a:rPr lang="es-ES" sz="1600" b="1" dirty="0">
                <a:solidFill>
                  <a:schemeClr val="accent1"/>
                </a:solidFill>
              </a:rPr>
              <a:t>Método 2 de dirección IP de interfaz y 0.0.0.0</a:t>
            </a:r>
          </a:p>
        </p:txBody>
      </p:sp>
      <p:sp>
        <p:nvSpPr>
          <p:cNvPr id="11" name="Striped Right Arrow 10"/>
          <p:cNvSpPr/>
          <p:nvPr/>
        </p:nvSpPr>
        <p:spPr>
          <a:xfrm rot="21175438">
            <a:off x="889278" y="3582133"/>
            <a:ext cx="3065653" cy="1279575"/>
          </a:xfrm>
          <a:prstGeom prst="stripedRightArrow">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r>
              <a:rPr lang="es-ES" sz="1000" b="1" dirty="0">
                <a:solidFill>
                  <a:schemeClr val="bg1"/>
                </a:solidFill>
              </a:rPr>
              <a:t>Algunos estudiantes encuentran que </a:t>
            </a:r>
            <a:br>
              <a:rPr lang="es-ES" sz="1000" b="1" dirty="0">
                <a:solidFill>
                  <a:schemeClr val="bg1"/>
                </a:solidFill>
              </a:rPr>
            </a:br>
            <a:r>
              <a:rPr lang="es-ES" sz="1000" b="1" dirty="0">
                <a:solidFill>
                  <a:schemeClr val="bg1"/>
                </a:solidFill>
              </a:rPr>
              <a:t>este método es más fácil, dado que la </a:t>
            </a:r>
            <a:br>
              <a:rPr lang="es-ES" sz="1000" b="1" dirty="0">
                <a:solidFill>
                  <a:schemeClr val="bg1"/>
                </a:solidFill>
              </a:rPr>
            </a:br>
            <a:r>
              <a:rPr lang="en-US" sz="1000" b="1" dirty="0">
                <a:solidFill>
                  <a:schemeClr val="bg1"/>
                </a:solidFill>
              </a:rPr>
              <a:t>⁪</a:t>
            </a:r>
            <a:r>
              <a:rPr lang="es-ES" sz="1000" b="1" dirty="0">
                <a:solidFill>
                  <a:schemeClr val="bg1"/>
                </a:solidFill>
              </a:rPr>
              <a:t>máscara de comodín no debe calcularse.</a:t>
            </a:r>
          </a:p>
        </p:txBody>
      </p:sp>
      <p:sp>
        <p:nvSpPr>
          <p:cNvPr id="5" name="Oval 4"/>
          <p:cNvSpPr/>
          <p:nvPr/>
        </p:nvSpPr>
        <p:spPr>
          <a:xfrm>
            <a:off x="154983" y="2975675"/>
            <a:ext cx="1286359" cy="1092631"/>
          </a:xfrm>
          <a:prstGeom prst="ellipse">
            <a:avLst/>
          </a:prstGeom>
          <a:no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760921199"/>
      </p:ext>
    </p:extLst>
  </p:cSld>
  <p:clrMapOvr>
    <a:masterClrMapping/>
  </p:clrMapOvr>
  <p:transition spd="slow">
    <p:wip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Rectangle 2"/>
          <p:cNvSpPr>
            <a:spLocks noGrp="1" noChangeArrowheads="1"/>
          </p:cNvSpPr>
          <p:nvPr>
            <p:ph type="title"/>
          </p:nvPr>
        </p:nvSpPr>
        <p:spPr/>
        <p:txBody>
          <a:bodyPr/>
          <a:lstStyle/>
          <a:p>
            <a:r>
              <a:rPr lang="es-ES" altLang="en-US" sz="1600" dirty="0"/>
              <a:t>Configuración de OSPFv2 de área única</a:t>
            </a:r>
            <a:br/>
            <a:r>
              <a:rPr lang="es-ES"/>
              <a:t>Interfaz pasiva</a:t>
            </a:r>
          </a:p>
        </p:txBody>
      </p:sp>
      <p:sp>
        <p:nvSpPr>
          <p:cNvPr id="4" name="Rectangle 6"/>
          <p:cNvSpPr>
            <a:spLocks noGrp="1" noChangeArrowheads="1"/>
          </p:cNvSpPr>
          <p:nvPr>
            <p:ph idx="1"/>
          </p:nvPr>
        </p:nvSpPr>
        <p:spPr>
          <a:xfrm>
            <a:off x="480447" y="809071"/>
            <a:ext cx="8226583" cy="4181383"/>
          </a:xfrm>
        </p:spPr>
        <p:txBody>
          <a:bodyPr/>
          <a:lstStyle/>
          <a:p>
            <a:r>
              <a:rPr lang="es-ES"/>
              <a:t>Una interfaz configurada como interfaz pasiva no </a:t>
            </a:r>
            <a:r>
              <a:rPr lang="es-ES" altLang="ja-JP" b="1" u="sng" dirty="0">
                <a:solidFill>
                  <a:schemeClr val="accent6"/>
                </a:solidFill>
              </a:rPr>
              <a:t>ENVÍA</a:t>
            </a:r>
            <a:r>
              <a:rPr lang="es-ES"/>
              <a:t> mensajes de OSPF.</a:t>
            </a:r>
          </a:p>
          <a:p>
            <a:r>
              <a:rPr lang="es-ES"/>
              <a:t>Mejores prácticas para las interfaces con usuarios conectados (seguridad):</a:t>
            </a:r>
          </a:p>
          <a:p>
            <a:r>
              <a:rPr lang="es-ES"/>
              <a:t>No desaprovecha el ancho de banda enviando mensajes de las interfaces habilitadas para OSPF que no tienen otro router conectado.</a:t>
            </a:r>
            <a:endParaRPr lang="es-ES" altLang="ja-JP" i="1" dirty="0"/>
          </a:p>
        </p:txBody>
      </p:sp>
      <p:pic>
        <p:nvPicPr>
          <p:cNvPr id="6" name="Picture 5"/>
          <p:cNvPicPr>
            <a:picLocks noChangeAspect="1"/>
          </p:cNvPicPr>
          <p:nvPr/>
        </p:nvPicPr>
        <p:blipFill>
          <a:blip r:embed="rId3"/>
          <a:stretch>
            <a:fillRect/>
          </a:stretch>
        </p:blipFill>
        <p:spPr>
          <a:xfrm>
            <a:off x="3159191" y="2294553"/>
            <a:ext cx="3298266" cy="2507168"/>
          </a:xfrm>
          <a:prstGeom prst="rect">
            <a:avLst/>
          </a:prstGeom>
        </p:spPr>
      </p:pic>
      <p:sp>
        <p:nvSpPr>
          <p:cNvPr id="5" name="Oval 4"/>
          <p:cNvSpPr/>
          <p:nvPr/>
        </p:nvSpPr>
        <p:spPr>
          <a:xfrm>
            <a:off x="3293389" y="3890075"/>
            <a:ext cx="743919" cy="557939"/>
          </a:xfrm>
          <a:prstGeom prst="ellipse">
            <a:avLst/>
          </a:prstGeom>
          <a:noFill/>
          <a:ln>
            <a:solidFill>
              <a:schemeClr val="accent6"/>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Oval 11"/>
          <p:cNvSpPr/>
          <p:nvPr/>
        </p:nvSpPr>
        <p:spPr>
          <a:xfrm>
            <a:off x="4933626" y="3926237"/>
            <a:ext cx="743919" cy="557939"/>
          </a:xfrm>
          <a:prstGeom prst="ellipse">
            <a:avLst/>
          </a:prstGeom>
          <a:noFill/>
          <a:ln>
            <a:solidFill>
              <a:schemeClr val="accent6"/>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val 12"/>
          <p:cNvSpPr/>
          <p:nvPr/>
        </p:nvSpPr>
        <p:spPr>
          <a:xfrm>
            <a:off x="4065722" y="2376408"/>
            <a:ext cx="743919" cy="557939"/>
          </a:xfrm>
          <a:prstGeom prst="ellipse">
            <a:avLst/>
          </a:prstGeom>
          <a:noFill/>
          <a:ln>
            <a:solidFill>
              <a:schemeClr val="accent6"/>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Line Callout 1 7"/>
          <p:cNvSpPr/>
          <p:nvPr/>
        </p:nvSpPr>
        <p:spPr>
          <a:xfrm>
            <a:off x="418454" y="2719953"/>
            <a:ext cx="2193010" cy="1394848"/>
          </a:xfrm>
          <a:prstGeom prst="borderCallout1">
            <a:avLst>
              <a:gd name="adj1" fmla="val 50972"/>
              <a:gd name="adj2" fmla="val 105801"/>
              <a:gd name="adj3" fmla="val 14167"/>
              <a:gd name="adj4" fmla="val 183928"/>
            </a:avLst>
          </a:prstGeom>
          <a:solidFill>
            <a:schemeClr val="accent6"/>
          </a:solidFill>
          <a:ln w="1270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solidFill>
                  <a:schemeClr val="bg1"/>
                </a:solidFill>
              </a:rPr>
              <a:t>Interfaces para configurar como interfaz pasiva</a:t>
            </a:r>
          </a:p>
        </p:txBody>
      </p:sp>
      <p:cxnSp>
        <p:nvCxnSpPr>
          <p:cNvPr id="15" name="Straight Connector 14"/>
          <p:cNvCxnSpPr/>
          <p:nvPr/>
        </p:nvCxnSpPr>
        <p:spPr>
          <a:xfrm>
            <a:off x="2735451" y="3425126"/>
            <a:ext cx="2456482" cy="612183"/>
          </a:xfrm>
          <a:prstGeom prst="line">
            <a:avLst/>
          </a:prstGeom>
          <a:ln>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2774197" y="3440624"/>
            <a:ext cx="805911" cy="604434"/>
          </a:xfrm>
          <a:prstGeom prst="line">
            <a:avLst/>
          </a:prstGeom>
          <a:ln>
            <a:solidFill>
              <a:srgbClr val="0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28927088"/>
      </p:ext>
    </p:extLst>
  </p:cSld>
  <p:clrMapOvr>
    <a:masterClrMapping/>
  </p:clrMapOvr>
  <p:transition spd="slow">
    <p:wip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Rectangle 2"/>
          <p:cNvSpPr>
            <a:spLocks noGrp="1" noChangeArrowheads="1"/>
          </p:cNvSpPr>
          <p:nvPr>
            <p:ph type="title"/>
          </p:nvPr>
        </p:nvSpPr>
        <p:spPr/>
        <p:txBody>
          <a:bodyPr/>
          <a:lstStyle/>
          <a:p>
            <a:r>
              <a:rPr lang="es-ES" altLang="en-US" sz="1600" dirty="0"/>
              <a:t>Configuración de OSPFv2 de área única</a:t>
            </a:r>
            <a:br/>
            <a:r>
              <a:rPr lang="es-ES"/>
              <a:t>Configuración de interfaces pasivas</a:t>
            </a:r>
          </a:p>
        </p:txBody>
      </p:sp>
      <p:sp>
        <p:nvSpPr>
          <p:cNvPr id="4" name="Rectangle 6"/>
          <p:cNvSpPr>
            <a:spLocks noGrp="1" noChangeArrowheads="1"/>
          </p:cNvSpPr>
          <p:nvPr>
            <p:ph idx="1"/>
          </p:nvPr>
        </p:nvSpPr>
        <p:spPr>
          <a:xfrm>
            <a:off x="480447" y="809071"/>
            <a:ext cx="5354663" cy="4181383"/>
          </a:xfrm>
        </p:spPr>
        <p:txBody>
          <a:bodyPr/>
          <a:lstStyle/>
          <a:p>
            <a:r>
              <a:rPr lang="es-ES" dirty="0"/>
              <a:t>Use el comando </a:t>
            </a:r>
            <a:r>
              <a:rPr lang="es-ES" altLang="ja-JP" b="1" dirty="0"/>
              <a:t>passive-interface</a:t>
            </a:r>
            <a:r>
              <a:rPr lang="es-ES" dirty="0"/>
              <a:t> para la configuración.</a:t>
            </a:r>
          </a:p>
          <a:p>
            <a:r>
              <a:rPr lang="es-ES" dirty="0"/>
              <a:t>Use </a:t>
            </a:r>
            <a:r>
              <a:rPr lang="es-ES" altLang="ja-JP" b="1" dirty="0"/>
              <a:t>show ip protocols</a:t>
            </a:r>
            <a:r>
              <a:rPr lang="es-ES" dirty="0"/>
              <a:t> para la verificación.</a:t>
            </a:r>
          </a:p>
        </p:txBody>
      </p:sp>
      <p:grpSp>
        <p:nvGrpSpPr>
          <p:cNvPr id="2" name="Group 1"/>
          <p:cNvGrpSpPr/>
          <p:nvPr/>
        </p:nvGrpSpPr>
        <p:grpSpPr>
          <a:xfrm>
            <a:off x="5737182" y="712917"/>
            <a:ext cx="3294305" cy="2508787"/>
            <a:chOff x="3161171" y="2293744"/>
            <a:chExt cx="3294305" cy="2508787"/>
          </a:xfrm>
        </p:grpSpPr>
        <p:pic>
          <p:nvPicPr>
            <p:cNvPr id="6" name="Picture 5"/>
            <p:cNvPicPr>
              <a:picLocks noChangeAspect="1"/>
            </p:cNvPicPr>
            <p:nvPr/>
          </p:nvPicPr>
          <p:blipFill>
            <a:blip r:embed="rId3"/>
            <a:stretch>
              <a:fillRect/>
            </a:stretch>
          </p:blipFill>
          <p:spPr>
            <a:xfrm>
              <a:off x="3161171" y="2293744"/>
              <a:ext cx="3294305" cy="2508787"/>
            </a:xfrm>
            <a:prstGeom prst="rect">
              <a:avLst/>
            </a:prstGeom>
          </p:spPr>
        </p:pic>
        <p:sp>
          <p:nvSpPr>
            <p:cNvPr id="5" name="Oval 4"/>
            <p:cNvSpPr/>
            <p:nvPr/>
          </p:nvSpPr>
          <p:spPr>
            <a:xfrm>
              <a:off x="3293389" y="3890075"/>
              <a:ext cx="743919" cy="557939"/>
            </a:xfrm>
            <a:prstGeom prst="ellipse">
              <a:avLst/>
            </a:prstGeom>
            <a:noFill/>
            <a:ln>
              <a:solidFill>
                <a:schemeClr val="accent6"/>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3" name="Picture 2"/>
          <p:cNvPicPr>
            <a:picLocks noChangeAspect="1"/>
          </p:cNvPicPr>
          <p:nvPr/>
        </p:nvPicPr>
        <p:blipFill>
          <a:blip r:embed="rId4"/>
          <a:stretch>
            <a:fillRect/>
          </a:stretch>
        </p:blipFill>
        <p:spPr>
          <a:xfrm>
            <a:off x="511443" y="1661586"/>
            <a:ext cx="4906989" cy="466928"/>
          </a:xfrm>
          <a:prstGeom prst="rect">
            <a:avLst/>
          </a:prstGeom>
        </p:spPr>
      </p:pic>
      <p:pic>
        <p:nvPicPr>
          <p:cNvPr id="7" name="Picture 6"/>
          <p:cNvPicPr>
            <a:picLocks noChangeAspect="1"/>
          </p:cNvPicPr>
          <p:nvPr/>
        </p:nvPicPr>
        <p:blipFill>
          <a:blip r:embed="rId5"/>
          <a:stretch>
            <a:fillRect/>
          </a:stretch>
        </p:blipFill>
        <p:spPr>
          <a:xfrm>
            <a:off x="1844298" y="2294110"/>
            <a:ext cx="3502052" cy="2698604"/>
          </a:xfrm>
          <a:prstGeom prst="rect">
            <a:avLst/>
          </a:prstGeom>
        </p:spPr>
      </p:pic>
      <p:sp>
        <p:nvSpPr>
          <p:cNvPr id="9" name="Oval 8"/>
          <p:cNvSpPr/>
          <p:nvPr/>
        </p:nvSpPr>
        <p:spPr>
          <a:xfrm>
            <a:off x="1890793" y="3874576"/>
            <a:ext cx="1565329" cy="488197"/>
          </a:xfrm>
          <a:prstGeom prst="ellipse">
            <a:avLst/>
          </a:prstGeom>
          <a:noFill/>
          <a:ln>
            <a:solidFill>
              <a:schemeClr val="accent6"/>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19457319"/>
      </p:ext>
    </p:extLst>
  </p:cSld>
  <p:clrMapOvr>
    <a:masterClrMapping/>
  </p:clrMapOvr>
  <p:transition spd="slow">
    <p:wip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Rectangle 2"/>
          <p:cNvSpPr>
            <a:spLocks noGrp="1" noChangeArrowheads="1"/>
          </p:cNvSpPr>
          <p:nvPr>
            <p:ph type="title"/>
          </p:nvPr>
        </p:nvSpPr>
        <p:spPr/>
        <p:txBody>
          <a:bodyPr/>
          <a:lstStyle/>
          <a:p>
            <a:r>
              <a:rPr lang="es-ES" altLang="en-US" sz="1600" dirty="0"/>
              <a:t>Configuración de OSPFv2 de área única</a:t>
            </a:r>
            <a:br/>
            <a:r>
              <a:rPr lang="es-ES"/>
              <a:t>Packet Tracer: configuración de OSPFv2 de área única</a:t>
            </a:r>
          </a:p>
        </p:txBody>
      </p:sp>
      <p:pic>
        <p:nvPicPr>
          <p:cNvPr id="3" name="Picture 2"/>
          <p:cNvPicPr>
            <a:picLocks noChangeAspect="1"/>
          </p:cNvPicPr>
          <p:nvPr/>
        </p:nvPicPr>
        <p:blipFill>
          <a:blip r:embed="rId3"/>
          <a:stretch>
            <a:fillRect/>
          </a:stretch>
        </p:blipFill>
        <p:spPr>
          <a:xfrm>
            <a:off x="798161" y="1005198"/>
            <a:ext cx="7346197" cy="3676335"/>
          </a:xfrm>
          <a:prstGeom prst="rect">
            <a:avLst/>
          </a:prstGeom>
        </p:spPr>
      </p:pic>
    </p:spTree>
    <p:extLst>
      <p:ext uri="{BB962C8B-B14F-4D97-AF65-F5344CB8AC3E}">
        <p14:creationId xmlns:p14="http://schemas.microsoft.com/office/powerpoint/2010/main" val="3075112347"/>
      </p:ext>
    </p:extLst>
  </p:cSld>
  <p:clrMapOvr>
    <a:masterClrMapping/>
  </p:clrMapOvr>
  <p:transition spd="slow">
    <p:wip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Rectangle 2"/>
          <p:cNvSpPr>
            <a:spLocks noGrp="1" noChangeArrowheads="1"/>
          </p:cNvSpPr>
          <p:nvPr>
            <p:ph type="title"/>
          </p:nvPr>
        </p:nvSpPr>
        <p:spPr/>
        <p:txBody>
          <a:bodyPr/>
          <a:lstStyle/>
          <a:p>
            <a:r>
              <a:rPr lang="es-ES" altLang="en-US" sz="1600" dirty="0"/>
              <a:t>Costo de OSPF</a:t>
            </a:r>
            <a:br/>
            <a:r>
              <a:rPr lang="es-ES"/>
              <a:t>Métrica de OSPF = costo</a:t>
            </a:r>
          </a:p>
        </p:txBody>
      </p:sp>
      <p:sp>
        <p:nvSpPr>
          <p:cNvPr id="4" name="Rectangle 6"/>
          <p:cNvSpPr>
            <a:spLocks noGrp="1" noChangeArrowheads="1"/>
          </p:cNvSpPr>
          <p:nvPr>
            <p:ph idx="1"/>
          </p:nvPr>
        </p:nvSpPr>
        <p:spPr>
          <a:xfrm>
            <a:off x="480447" y="809071"/>
            <a:ext cx="8226583" cy="4181383"/>
          </a:xfrm>
        </p:spPr>
        <p:txBody>
          <a:bodyPr/>
          <a:lstStyle/>
          <a:p>
            <a:r>
              <a:rPr lang="es-ES"/>
              <a:t>OSPF utiliza la métrica de costo para determinar la mejor ruta utilizada para llegar a una red de destino (costo = ancho de banda de referencia / ancho de banda de interfaz).</a:t>
            </a:r>
          </a:p>
          <a:p>
            <a:r>
              <a:rPr lang="es-ES"/>
              <a:t>El menor costo es la mejor ruta.</a:t>
            </a:r>
          </a:p>
          <a:p>
            <a:r>
              <a:rPr lang="es-ES"/>
              <a:t>El ancho de banda de interfaz influye en el costo asignado.</a:t>
            </a:r>
          </a:p>
          <a:p>
            <a:pPr lvl="1"/>
            <a:r>
              <a:rPr lang="es-ES"/>
              <a:t>Una interfaz de ancho de banda más baja tiene un costo mayor.</a:t>
            </a:r>
          </a:p>
        </p:txBody>
      </p:sp>
      <p:sp>
        <p:nvSpPr>
          <p:cNvPr id="9" name="Oval 8"/>
          <p:cNvSpPr/>
          <p:nvPr/>
        </p:nvSpPr>
        <p:spPr>
          <a:xfrm>
            <a:off x="1890793" y="3874576"/>
            <a:ext cx="1565329" cy="488197"/>
          </a:xfrm>
          <a:prstGeom prst="ellipse">
            <a:avLst/>
          </a:prstGeom>
          <a:noFill/>
          <a:ln>
            <a:solidFill>
              <a:schemeClr val="accent6"/>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10" name="Table 9"/>
          <p:cNvGraphicFramePr>
            <a:graphicFrameLocks noGrp="1"/>
          </p:cNvGraphicFramePr>
          <p:nvPr>
            <p:extLst>
              <p:ext uri="{D42A27DB-BD31-4B8C-83A1-F6EECF244321}">
                <p14:modId xmlns:p14="http://schemas.microsoft.com/office/powerpoint/2010/main" val="2336977096"/>
              </p:ext>
            </p:extLst>
          </p:nvPr>
        </p:nvGraphicFramePr>
        <p:xfrm>
          <a:off x="1840230" y="2502975"/>
          <a:ext cx="4692306" cy="2590800"/>
        </p:xfrm>
        <a:graphic>
          <a:graphicData uri="http://schemas.openxmlformats.org/drawingml/2006/table">
            <a:tbl>
              <a:tblPr firstRow="1" bandRow="1">
                <a:tableStyleId>{7DF18680-E054-41AD-8BC1-D1AEF772440D}</a:tableStyleId>
              </a:tblPr>
              <a:tblGrid>
                <a:gridCol w="1205187">
                  <a:extLst>
                    <a:ext uri="{9D8B030D-6E8A-4147-A177-3AD203B41FA5}">
                      <a16:colId xmlns:a16="http://schemas.microsoft.com/office/drawing/2014/main" val="20000"/>
                    </a:ext>
                  </a:extLst>
                </a:gridCol>
                <a:gridCol w="2766447">
                  <a:extLst>
                    <a:ext uri="{9D8B030D-6E8A-4147-A177-3AD203B41FA5}">
                      <a16:colId xmlns:a16="http://schemas.microsoft.com/office/drawing/2014/main" val="20001"/>
                    </a:ext>
                  </a:extLst>
                </a:gridCol>
                <a:gridCol w="720672">
                  <a:extLst>
                    <a:ext uri="{9D8B030D-6E8A-4147-A177-3AD203B41FA5}">
                      <a16:colId xmlns:a16="http://schemas.microsoft.com/office/drawing/2014/main" val="20002"/>
                    </a:ext>
                  </a:extLst>
                </a:gridCol>
              </a:tblGrid>
              <a:tr h="340963">
                <a:tc>
                  <a:txBody>
                    <a:bodyPr/>
                    <a:lstStyle/>
                    <a:p>
                      <a:r>
                        <a:rPr lang="en-US" sz="800" dirty="0"/>
                        <a:t>Tipo de interfaz</a:t>
                      </a:r>
                    </a:p>
                  </a:txBody>
                  <a:tcPr/>
                </a:tc>
                <a:tc>
                  <a:txBody>
                    <a:bodyPr/>
                    <a:lstStyle/>
                    <a:p>
                      <a:r>
                        <a:rPr lang="en-US" sz="800" dirty="0"/>
                        <a:t>Ancho de </a:t>
                      </a:r>
                      <a:r>
                        <a:rPr lang="en-US" sz="800" dirty="0" err="1"/>
                        <a:t>banda</a:t>
                      </a:r>
                      <a:r>
                        <a:rPr lang="en-US" sz="800" dirty="0"/>
                        <a:t> </a:t>
                      </a:r>
                      <a:br>
                        <a:rPr lang="en-US" sz="800" dirty="0"/>
                      </a:br>
                      <a:r>
                        <a:rPr lang="en-US" sz="800" dirty="0" err="1"/>
                        <a:t>predeterminado</a:t>
                      </a:r>
                      <a:r>
                        <a:rPr lang="en-US" sz="800" dirty="0"/>
                        <a:t> de          </a:t>
                      </a:r>
                      <a:r>
                        <a:rPr lang="en-US" altLang="zh-CN" sz="800" dirty="0" err="1"/>
                        <a:t>Ancho</a:t>
                      </a:r>
                      <a:r>
                        <a:rPr lang="en-US" altLang="zh-CN" sz="800" dirty="0"/>
                        <a:t> de </a:t>
                      </a:r>
                      <a:r>
                        <a:rPr lang="en-US" altLang="zh-CN" sz="800" dirty="0" err="1"/>
                        <a:t>banda</a:t>
                      </a:r>
                      <a:br>
                        <a:rPr lang="en-US" sz="800" dirty="0"/>
                      </a:br>
                      <a:r>
                        <a:rPr lang="en-US" sz="800" dirty="0" err="1"/>
                        <a:t>referencia</a:t>
                      </a:r>
                      <a:r>
                        <a:rPr lang="en-US" sz="800" dirty="0"/>
                        <a:t> en bps            en bps</a:t>
                      </a:r>
                    </a:p>
                  </a:txBody>
                  <a:tcPr/>
                </a:tc>
                <a:tc>
                  <a:txBody>
                    <a:bodyPr/>
                    <a:lstStyle/>
                    <a:p>
                      <a:r>
                        <a:rPr lang="en-US" sz="800" dirty="0"/>
                        <a:t>Costo</a:t>
                      </a:r>
                    </a:p>
                  </a:txBody>
                  <a:tcPr/>
                </a:tc>
                <a:extLst>
                  <a:ext uri="{0D108BD9-81ED-4DB2-BD59-A6C34878D82A}">
                    <a16:rowId xmlns:a16="http://schemas.microsoft.com/office/drawing/2014/main" val="10000"/>
                  </a:ext>
                </a:extLst>
              </a:tr>
              <a:tr h="214436">
                <a:tc>
                  <a:txBody>
                    <a:bodyPr/>
                    <a:lstStyle/>
                    <a:p>
                      <a:r>
                        <a:rPr lang="en-US" sz="800" dirty="0"/>
                        <a:t>Ethernet de 10 Gbps</a:t>
                      </a:r>
                    </a:p>
                  </a:txBody>
                  <a:tcPr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800" dirty="0"/>
                        <a:t>100 000 000          </a:t>
                      </a:r>
                      <a:r>
                        <a:rPr lang="es-ES" sz="1400" kern="1200" dirty="0">
                          <a:solidFill>
                            <a:schemeClr val="dk1"/>
                          </a:solidFill>
                          <a:latin typeface="Symbol" panose="05050102010706020507" pitchFamily="18" charset="2"/>
                        </a:rPr>
                        <a:t>¸</a:t>
                      </a:r>
                      <a:r>
                        <a:rPr lang="en-US" sz="800" dirty="0"/>
                        <a:t>        10 000 000 000</a:t>
                      </a:r>
                    </a:p>
                  </a:txBody>
                  <a:tcPr anchor="ctr"/>
                </a:tc>
                <a:tc>
                  <a:txBody>
                    <a:bodyPr/>
                    <a:lstStyle/>
                    <a:p>
                      <a:pPr marL="0" indent="0">
                        <a:buFont typeface="Arial" panose="020B0604020202020204" pitchFamily="34" charset="0"/>
                        <a:buNone/>
                      </a:pPr>
                      <a:r>
                        <a:rPr lang="en-US" sz="800" dirty="0"/>
                        <a:t>1</a:t>
                      </a:r>
                    </a:p>
                  </a:txBody>
                  <a:tcPr anchor="ctr"/>
                </a:tc>
                <a:extLst>
                  <a:ext uri="{0D108BD9-81ED-4DB2-BD59-A6C34878D82A}">
                    <a16:rowId xmlns:a16="http://schemas.microsoft.com/office/drawing/2014/main" val="10001"/>
                  </a:ext>
                </a:extLst>
              </a:tr>
              <a:tr h="214436">
                <a:tc>
                  <a:txBody>
                    <a:bodyPr/>
                    <a:lstStyle/>
                    <a:p>
                      <a:r>
                        <a:rPr lang="en-US" sz="800" dirty="0"/>
                        <a:t>Ethernet de 1 Gbps</a:t>
                      </a:r>
                    </a:p>
                  </a:txBody>
                  <a:tcPr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800" dirty="0"/>
                        <a:t>100 000 000</a:t>
                      </a:r>
                      <a:r>
                        <a:rPr lang="en-US" altLang="zh-CN" sz="800" dirty="0"/>
                        <a:t>          </a:t>
                      </a:r>
                      <a:r>
                        <a:rPr lang="es-ES" altLang="zh-CN" sz="1400" kern="1200" dirty="0">
                          <a:solidFill>
                            <a:schemeClr val="dk1"/>
                          </a:solidFill>
                          <a:latin typeface="Symbol" panose="05050102010706020507" pitchFamily="18" charset="2"/>
                        </a:rPr>
                        <a:t>¸     </a:t>
                      </a:r>
                      <a:r>
                        <a:rPr lang="en-US" sz="800" dirty="0"/>
                        <a:t>1 000 000 000</a:t>
                      </a:r>
                    </a:p>
                  </a:txBody>
                  <a:tcPr anchor="ctr"/>
                </a:tc>
                <a:tc>
                  <a:txBody>
                    <a:bodyPr/>
                    <a:lstStyle/>
                    <a:p>
                      <a:pPr marL="0" indent="0">
                        <a:buFont typeface="Arial" panose="020B0604020202020204" pitchFamily="34" charset="0"/>
                        <a:buNone/>
                      </a:pPr>
                      <a:r>
                        <a:rPr lang="en-US" sz="800" dirty="0"/>
                        <a:t>1</a:t>
                      </a:r>
                    </a:p>
                  </a:txBody>
                  <a:tcPr anchor="ctr"/>
                </a:tc>
                <a:extLst>
                  <a:ext uri="{0D108BD9-81ED-4DB2-BD59-A6C34878D82A}">
                    <a16:rowId xmlns:a16="http://schemas.microsoft.com/office/drawing/2014/main" val="10002"/>
                  </a:ext>
                </a:extLst>
              </a:tr>
              <a:tr h="214436">
                <a:tc>
                  <a:txBody>
                    <a:bodyPr/>
                    <a:lstStyle/>
                    <a:p>
                      <a:r>
                        <a:rPr lang="en-US" sz="800" dirty="0"/>
                        <a:t>Ethernet de 100 Mbps</a:t>
                      </a:r>
                    </a:p>
                  </a:txBody>
                  <a:tcPr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800" dirty="0"/>
                        <a:t>100 000 000          </a:t>
                      </a:r>
                      <a:r>
                        <a:rPr lang="es-ES" sz="1400" kern="1200" dirty="0">
                          <a:solidFill>
                            <a:schemeClr val="dk1"/>
                          </a:solidFill>
                          <a:latin typeface="Symbol" panose="05050102010706020507" pitchFamily="18" charset="2"/>
                        </a:rPr>
                        <a:t>¸     </a:t>
                      </a:r>
                      <a:r>
                        <a:rPr lang="en-US" sz="800" dirty="0"/>
                        <a:t>100 000 000</a:t>
                      </a:r>
                    </a:p>
                  </a:txBody>
                  <a:tcPr anchor="ctr"/>
                </a:tc>
                <a:tc>
                  <a:txBody>
                    <a:bodyPr/>
                    <a:lstStyle/>
                    <a:p>
                      <a:pPr marL="0" indent="0">
                        <a:buFont typeface="Arial" panose="020B0604020202020204" pitchFamily="34" charset="0"/>
                        <a:buNone/>
                      </a:pPr>
                      <a:r>
                        <a:rPr lang="en-US" sz="800" dirty="0"/>
                        <a:t>1</a:t>
                      </a:r>
                    </a:p>
                  </a:txBody>
                  <a:tcPr anchor="ctr"/>
                </a:tc>
                <a:extLst>
                  <a:ext uri="{0D108BD9-81ED-4DB2-BD59-A6C34878D82A}">
                    <a16:rowId xmlns:a16="http://schemas.microsoft.com/office/drawing/2014/main" val="10003"/>
                  </a:ext>
                </a:extLst>
              </a:tr>
              <a:tr h="214436">
                <a:tc>
                  <a:txBody>
                    <a:bodyPr/>
                    <a:lstStyle/>
                    <a:p>
                      <a:r>
                        <a:rPr lang="en-US" sz="800" dirty="0"/>
                        <a:t>Ethernet de 10 Mbps</a:t>
                      </a:r>
                    </a:p>
                  </a:txBody>
                  <a:tcPr anchor="ctr">
                    <a:solidFill>
                      <a:srgbClr val="E8F5FD"/>
                    </a:solidFill>
                  </a:tcP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800" dirty="0"/>
                        <a:t>100 000 000          </a:t>
                      </a:r>
                      <a:r>
                        <a:rPr lang="es-ES" sz="1400" kern="1200" dirty="0">
                          <a:solidFill>
                            <a:schemeClr val="dk1"/>
                          </a:solidFill>
                          <a:latin typeface="Symbol" panose="05050102010706020507" pitchFamily="18" charset="2"/>
                        </a:rPr>
                        <a:t>¸</a:t>
                      </a:r>
                      <a:r>
                        <a:rPr lang="en-US" sz="800" dirty="0"/>
                        <a:t>        10 000 000</a:t>
                      </a:r>
                    </a:p>
                  </a:txBody>
                  <a:tcPr anchor="ctr">
                    <a:solidFill>
                      <a:srgbClr val="E8F5FD"/>
                    </a:solidFill>
                  </a:tcPr>
                </a:tc>
                <a:tc>
                  <a:txBody>
                    <a:bodyPr/>
                    <a:lstStyle/>
                    <a:p>
                      <a:pPr marL="0" indent="0">
                        <a:buFont typeface="Arial" panose="020B0604020202020204" pitchFamily="34" charset="0"/>
                        <a:buNone/>
                      </a:pPr>
                      <a:r>
                        <a:rPr lang="en-US" sz="800" dirty="0"/>
                        <a:t>10</a:t>
                      </a:r>
                    </a:p>
                  </a:txBody>
                  <a:tcPr anchor="ctr">
                    <a:solidFill>
                      <a:srgbClr val="E8F5FD"/>
                    </a:solidFill>
                  </a:tcPr>
                </a:tc>
                <a:extLst>
                  <a:ext uri="{0D108BD9-81ED-4DB2-BD59-A6C34878D82A}">
                    <a16:rowId xmlns:a16="http://schemas.microsoft.com/office/drawing/2014/main" val="10004"/>
                  </a:ext>
                </a:extLst>
              </a:tr>
              <a:tr h="214436">
                <a:tc>
                  <a:txBody>
                    <a:bodyPr/>
                    <a:lstStyle/>
                    <a:p>
                      <a:r>
                        <a:rPr lang="en-US" sz="800" dirty="0"/>
                        <a:t>Serie de 1544 Mbps</a:t>
                      </a:r>
                    </a:p>
                  </a:txBody>
                  <a:tcPr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800" dirty="0"/>
                        <a:t>100 000 000          </a:t>
                      </a:r>
                      <a:r>
                        <a:rPr lang="es-ES" sz="1400" kern="1200" dirty="0">
                          <a:solidFill>
                            <a:schemeClr val="dk1"/>
                          </a:solidFill>
                          <a:latin typeface="Symbol" panose="05050102010706020507" pitchFamily="18" charset="2"/>
                        </a:rPr>
                        <a:t>¸</a:t>
                      </a:r>
                      <a:r>
                        <a:rPr lang="en-US" sz="800" dirty="0"/>
                        <a:t>        1 544 000</a:t>
                      </a:r>
                    </a:p>
                  </a:txBody>
                  <a:tcPr anchor="ctr"/>
                </a:tc>
                <a:tc>
                  <a:txBody>
                    <a:bodyPr/>
                    <a:lstStyle/>
                    <a:p>
                      <a:pPr marL="0" indent="0">
                        <a:buFont typeface="Arial" panose="020B0604020202020204" pitchFamily="34" charset="0"/>
                        <a:buNone/>
                      </a:pPr>
                      <a:r>
                        <a:rPr lang="en-US" sz="800" dirty="0"/>
                        <a:t>64</a:t>
                      </a:r>
                    </a:p>
                  </a:txBody>
                  <a:tcPr anchor="ctr"/>
                </a:tc>
                <a:extLst>
                  <a:ext uri="{0D108BD9-81ED-4DB2-BD59-A6C34878D82A}">
                    <a16:rowId xmlns:a16="http://schemas.microsoft.com/office/drawing/2014/main" val="10005"/>
                  </a:ext>
                </a:extLst>
              </a:tr>
              <a:tr h="214436">
                <a:tc>
                  <a:txBody>
                    <a:bodyPr/>
                    <a:lstStyle/>
                    <a:p>
                      <a:r>
                        <a:rPr lang="en-US" sz="800" dirty="0"/>
                        <a:t>Serie de 128 Mbps</a:t>
                      </a:r>
                    </a:p>
                  </a:txBody>
                  <a:tcPr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800" dirty="0"/>
                        <a:t>100 000 000          </a:t>
                      </a:r>
                      <a:r>
                        <a:rPr lang="es-ES" sz="1400" kern="1200" dirty="0">
                          <a:solidFill>
                            <a:schemeClr val="dk1"/>
                          </a:solidFill>
                          <a:latin typeface="Symbol" panose="05050102010706020507" pitchFamily="18" charset="2"/>
                        </a:rPr>
                        <a:t>¸     </a:t>
                      </a:r>
                      <a:r>
                        <a:rPr lang="en-US" sz="800" dirty="0"/>
                        <a:t>128 000</a:t>
                      </a:r>
                    </a:p>
                  </a:txBody>
                  <a:tcPr anchor="ctr"/>
                </a:tc>
                <a:tc>
                  <a:txBody>
                    <a:bodyPr/>
                    <a:lstStyle/>
                    <a:p>
                      <a:pPr marL="0" indent="0">
                        <a:buFont typeface="Arial" panose="020B0604020202020204" pitchFamily="34" charset="0"/>
                        <a:buNone/>
                      </a:pPr>
                      <a:r>
                        <a:rPr lang="en-US" sz="800" dirty="0"/>
                        <a:t>781</a:t>
                      </a:r>
                    </a:p>
                  </a:txBody>
                  <a:tcPr anchor="ctr"/>
                </a:tc>
                <a:extLst>
                  <a:ext uri="{0D108BD9-81ED-4DB2-BD59-A6C34878D82A}">
                    <a16:rowId xmlns:a16="http://schemas.microsoft.com/office/drawing/2014/main" val="10006"/>
                  </a:ext>
                </a:extLst>
              </a:tr>
              <a:tr h="214436">
                <a:tc>
                  <a:txBody>
                    <a:bodyPr/>
                    <a:lstStyle/>
                    <a:p>
                      <a:r>
                        <a:rPr lang="en-US" sz="800" dirty="0"/>
                        <a:t>Serie de 64 Mbps</a:t>
                      </a:r>
                    </a:p>
                  </a:txBody>
                  <a:tcPr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800" dirty="0"/>
                        <a:t>100 000 000          </a:t>
                      </a:r>
                      <a:r>
                        <a:rPr lang="es-ES" sz="1400" kern="1200" dirty="0">
                          <a:solidFill>
                            <a:schemeClr val="dk1"/>
                          </a:solidFill>
                          <a:latin typeface="Symbol" panose="05050102010706020507" pitchFamily="18" charset="2"/>
                        </a:rPr>
                        <a:t>¸     </a:t>
                      </a:r>
                      <a:r>
                        <a:rPr lang="en-US" sz="800" dirty="0"/>
                        <a:t>64 000</a:t>
                      </a:r>
                    </a:p>
                  </a:txBody>
                  <a:tcPr anchor="ctr"/>
                </a:tc>
                <a:tc>
                  <a:txBody>
                    <a:bodyPr/>
                    <a:lstStyle/>
                    <a:p>
                      <a:pPr marL="0" indent="0">
                        <a:buFont typeface="Arial" panose="020B0604020202020204" pitchFamily="34" charset="0"/>
                        <a:buNone/>
                      </a:pPr>
                      <a:r>
                        <a:rPr lang="en-US" sz="800" dirty="0"/>
                        <a:t>1562</a:t>
                      </a:r>
                    </a:p>
                  </a:txBody>
                  <a:tcPr anchor="ctr"/>
                </a:tc>
                <a:extLst>
                  <a:ext uri="{0D108BD9-81ED-4DB2-BD59-A6C34878D82A}">
                    <a16:rowId xmlns:a16="http://schemas.microsoft.com/office/drawing/2014/main" val="10007"/>
                  </a:ext>
                </a:extLst>
              </a:tr>
            </a:tbl>
          </a:graphicData>
        </a:graphic>
      </p:graphicFrame>
      <p:sp>
        <p:nvSpPr>
          <p:cNvPr id="11" name="Oval 10"/>
          <p:cNvSpPr/>
          <p:nvPr/>
        </p:nvSpPr>
        <p:spPr>
          <a:xfrm>
            <a:off x="5576807" y="2763864"/>
            <a:ext cx="862739" cy="1009973"/>
          </a:xfrm>
          <a:prstGeom prst="ellipse">
            <a:avLst/>
          </a:prstGeom>
          <a:noFill/>
          <a:ln>
            <a:solidFill>
              <a:schemeClr val="accent6"/>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p:cNvSpPr txBox="1"/>
          <p:nvPr/>
        </p:nvSpPr>
        <p:spPr>
          <a:xfrm>
            <a:off x="6744631" y="2805622"/>
            <a:ext cx="2124000" cy="1015663"/>
          </a:xfrm>
          <a:prstGeom prst="rect">
            <a:avLst/>
          </a:prstGeom>
          <a:ln/>
        </p:spPr>
        <p:style>
          <a:lnRef idx="0">
            <a:schemeClr val="accent6"/>
          </a:lnRef>
          <a:fillRef idx="3">
            <a:schemeClr val="accent6"/>
          </a:fillRef>
          <a:effectRef idx="3">
            <a:schemeClr val="accent6"/>
          </a:effectRef>
          <a:fontRef idx="minor">
            <a:schemeClr val="lt1"/>
          </a:fontRef>
        </p:style>
        <p:txBody>
          <a:bodyPr wrap="square" rtlCol="0">
            <a:spAutoFit/>
          </a:bodyPr>
          <a:lstStyle/>
          <a:p>
            <a:r>
              <a:rPr lang="es-ES" sz="1200" dirty="0">
                <a:solidFill>
                  <a:srgbClr val="000000"/>
                </a:solidFill>
              </a:rPr>
              <a:t>Esto es un problema porque es el mismo costo debido </a:t>
            </a:r>
            <a:br>
              <a:rPr lang="es-ES" sz="1200" dirty="0">
                <a:solidFill>
                  <a:srgbClr val="000000"/>
                </a:solidFill>
              </a:rPr>
            </a:br>
            <a:r>
              <a:rPr lang="es-ES" sz="1200" dirty="0">
                <a:solidFill>
                  <a:srgbClr val="000000"/>
                </a:solidFill>
              </a:rPr>
              <a:t>al ancho de banda de referencia predeterminado. ¡Se debe ajustar!</a:t>
            </a:r>
          </a:p>
        </p:txBody>
      </p:sp>
      <p:sp>
        <p:nvSpPr>
          <p:cNvPr id="8" name="Explosion 2 7"/>
          <p:cNvSpPr/>
          <p:nvPr/>
        </p:nvSpPr>
        <p:spPr>
          <a:xfrm rot="389982">
            <a:off x="6509289" y="1503335"/>
            <a:ext cx="2169762" cy="1123628"/>
          </a:xfrm>
          <a:prstGeom prst="irregularSeal2">
            <a:avLst/>
          </a:prstGeom>
          <a:solidFill>
            <a:srgbClr val="36A4D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s-ES" sz="1200" dirty="0">
                <a:solidFill>
                  <a:schemeClr val="bg1"/>
                </a:solidFill>
              </a:rPr>
              <a:t>Concepto </a:t>
            </a:r>
            <a:br>
              <a:rPr lang="es-ES" sz="1200" dirty="0">
                <a:solidFill>
                  <a:schemeClr val="bg1"/>
                </a:solidFill>
              </a:rPr>
            </a:br>
            <a:r>
              <a:rPr lang="es-ES" sz="1200" dirty="0">
                <a:solidFill>
                  <a:schemeClr val="bg1"/>
                </a:solidFill>
              </a:rPr>
              <a:t>importante!</a:t>
            </a:r>
          </a:p>
        </p:txBody>
      </p:sp>
    </p:spTree>
    <p:extLst>
      <p:ext uri="{BB962C8B-B14F-4D97-AF65-F5344CB8AC3E}">
        <p14:creationId xmlns:p14="http://schemas.microsoft.com/office/powerpoint/2010/main" val="2617140575"/>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147" name="Rectangle 34"/>
          <p:cNvSpPr>
            <a:spLocks noGrp="1" noChangeArrowheads="1"/>
          </p:cNvSpPr>
          <p:nvPr>
            <p:ph idx="1"/>
          </p:nvPr>
        </p:nvSpPr>
        <p:spPr/>
        <p:txBody>
          <a:bodyPr/>
          <a:lstStyle/>
          <a:p>
            <a:pPr marL="0" indent="0">
              <a:spcBef>
                <a:spcPct val="30000"/>
              </a:spcBef>
              <a:buNone/>
            </a:pPr>
            <a:r>
              <a:rPr lang="es-ES"/>
              <a:t>¿Qué actividades se relacionan con este capítulo?</a:t>
            </a:r>
            <a:endParaRPr lang="es-ES" dirty="0">
              <a:solidFill>
                <a:srgbClr val="00B0F0"/>
              </a:solidFill>
            </a:endParaRPr>
          </a:p>
          <a:p>
            <a:pPr marL="0" indent="0">
              <a:spcBef>
                <a:spcPct val="30000"/>
              </a:spcBef>
              <a:buNone/>
            </a:pPr>
            <a:endParaRPr lang="es-ES" dirty="0"/>
          </a:p>
          <a:p>
            <a:pPr marL="89297" indent="0">
              <a:spcBef>
                <a:spcPct val="30000"/>
              </a:spcBef>
              <a:buNone/>
            </a:pPr>
            <a:endParaRPr lang="es-ES" dirty="0"/>
          </a:p>
          <a:p>
            <a:pPr marL="89297" indent="0">
              <a:spcBef>
                <a:spcPct val="30000"/>
              </a:spcBef>
              <a:buNone/>
            </a:pPr>
            <a:endParaRPr lang="es-ES" dirty="0"/>
          </a:p>
        </p:txBody>
      </p:sp>
      <p:sp>
        <p:nvSpPr>
          <p:cNvPr id="6146" name="Rectangle 33"/>
          <p:cNvSpPr>
            <a:spLocks noGrp="1" noChangeArrowheads="1"/>
          </p:cNvSpPr>
          <p:nvPr>
            <p:ph type="title"/>
          </p:nvPr>
        </p:nvSpPr>
        <p:spPr/>
        <p:txBody>
          <a:bodyPr/>
          <a:lstStyle/>
          <a:p>
            <a:pPr eaLnBrk="1" hangingPunct="1"/>
            <a:r>
              <a:rPr lang="es-ES"/>
              <a:t>Capítulo 8: Actividades (cont.)</a:t>
            </a:r>
          </a:p>
        </p:txBody>
      </p:sp>
      <p:sp>
        <p:nvSpPr>
          <p:cNvPr id="8" name="Rectangle 34"/>
          <p:cNvSpPr txBox="1">
            <a:spLocks noChangeArrowheads="1"/>
          </p:cNvSpPr>
          <p:nvPr/>
        </p:nvSpPr>
        <p:spPr bwMode="auto">
          <a:xfrm>
            <a:off x="1167611" y="4290993"/>
            <a:ext cx="6408000" cy="269247"/>
          </a:xfrm>
          <a:prstGeom prst="rect">
            <a:avLst/>
          </a:prstGeom>
          <a:ln/>
          <a:extLst>
            <a:ext uri="{FAA26D3D-D897-4be2-8F04-BA451C77F1D7}">
              <ma14:placeholderFlag xmlns:ma14="http://schemas.microsoft.com/office/mac/drawingml/2011/main" xmlns:mc="http://schemas.openxmlformats.org/markup-compatibility/2006" xmlns:a14="http://schemas.microsoft.com/office/drawing/2010/main" xmlns:c="http://schemas.openxmlformats.org/drawingml/2006/chart" xmlns:dgm="http://schemas.openxmlformats.org/drawingml/2006/diagram" xmlns:cdr="http://schemas.openxmlformats.org/drawingml/2006/chartDrawing" xmlns:wne="http://schemas.microsoft.com/office/powerpoint/2006/powerpointml" xmlns:wp="http://schemas.openxmlformats.org/drawingml/2006/powerpointprocessingDrawing" xmlns:v="urn:schemas-microsoft-com:vml" xmlns:o="urn:schemas-microsoft-com:office:office" xmlns="" val="1"/>
            </a:ext>
          </a:extLst>
        </p:spPr>
        <p:style>
          <a:lnRef idx="0">
            <a:schemeClr val="accent5"/>
          </a:lnRef>
          <a:fillRef idx="3">
            <a:schemeClr val="accent5"/>
          </a:fillRef>
          <a:effectRef idx="3">
            <a:schemeClr val="accent5"/>
          </a:effectRef>
          <a:fontRef idx="minor">
            <a:schemeClr val="lt1"/>
          </a:fontRef>
        </p:style>
        <p:txBody>
          <a:bodyPr vert="horz" wrap="square" lIns="61593" tIns="30796" rIns="61593" bIns="30796" numCol="1" anchor="t" anchorCtr="0" compatLnSpc="1">
            <a:prstTxWarp prst="textNoShape">
              <a:avLst/>
            </a:prstTxWarp>
          </a:bodyPr>
          <a:lstStyle>
            <a:lvl1pPr marL="236538" indent="-236538" algn="l" defTabSz="814388" rtl="0" eaLnBrk="0" fontAlgn="base" hangingPunct="0">
              <a:lnSpc>
                <a:spcPct val="95000"/>
              </a:lnSpc>
              <a:spcBef>
                <a:spcPct val="50000"/>
              </a:spcBef>
              <a:spcAft>
                <a:spcPct val="0"/>
              </a:spcAft>
              <a:buClr>
                <a:srgbClr val="708CA1"/>
              </a:buClr>
              <a:buFont typeface="Wingdings" charset="0"/>
              <a:buChar char="§"/>
              <a:defRPr sz="2400">
                <a:solidFill>
                  <a:schemeClr val="tx1"/>
                </a:solidFill>
                <a:latin typeface="+mn-lt"/>
                <a:ea typeface="ＭＳ Ｐゴシック" charset="0"/>
                <a:cs typeface="ＭＳ Ｐゴシック" charset="0"/>
              </a:defRPr>
            </a:lvl1pPr>
            <a:lvl2pPr marL="574675" indent="-117475"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2pPr>
            <a:lvl3pPr marL="914400"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3pPr>
            <a:lvl4pPr marL="1254125" indent="117475"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4pPr>
            <a:lvl5pPr marL="1604963" indent="223838"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5pPr>
            <a:lvl6pPr marL="2062163" algn="l" defTabSz="814388" rtl="0" eaLnBrk="1" fontAlgn="base" hangingPunct="1">
              <a:lnSpc>
                <a:spcPct val="95000"/>
              </a:lnSpc>
              <a:spcBef>
                <a:spcPct val="35000"/>
              </a:spcBef>
              <a:spcAft>
                <a:spcPct val="0"/>
              </a:spcAft>
              <a:buClr>
                <a:srgbClr val="708CA1"/>
              </a:buClr>
              <a:defRPr sz="2000">
                <a:solidFill>
                  <a:schemeClr val="tx1"/>
                </a:solidFill>
                <a:latin typeface="+mn-lt"/>
              </a:defRPr>
            </a:lvl6pPr>
            <a:lvl7pPr marL="2519363" algn="l" defTabSz="814388" rtl="0" eaLnBrk="1" fontAlgn="base" hangingPunct="1">
              <a:lnSpc>
                <a:spcPct val="95000"/>
              </a:lnSpc>
              <a:spcBef>
                <a:spcPct val="35000"/>
              </a:spcBef>
              <a:spcAft>
                <a:spcPct val="0"/>
              </a:spcAft>
              <a:buClr>
                <a:srgbClr val="708CA1"/>
              </a:buClr>
              <a:defRPr sz="2000">
                <a:solidFill>
                  <a:schemeClr val="tx1"/>
                </a:solidFill>
                <a:latin typeface="+mn-lt"/>
              </a:defRPr>
            </a:lvl7pPr>
            <a:lvl8pPr marL="2976563" algn="l" defTabSz="814388" rtl="0" eaLnBrk="1" fontAlgn="base" hangingPunct="1">
              <a:lnSpc>
                <a:spcPct val="95000"/>
              </a:lnSpc>
              <a:spcBef>
                <a:spcPct val="35000"/>
              </a:spcBef>
              <a:spcAft>
                <a:spcPct val="0"/>
              </a:spcAft>
              <a:buClr>
                <a:srgbClr val="708CA1"/>
              </a:buClr>
              <a:defRPr sz="2000">
                <a:solidFill>
                  <a:schemeClr val="tx1"/>
                </a:solidFill>
                <a:latin typeface="+mn-lt"/>
              </a:defRPr>
            </a:lvl8pPr>
            <a:lvl9pPr marL="3433763" algn="l" defTabSz="814388" rtl="0" eaLnBrk="1" fontAlgn="base" hangingPunct="1">
              <a:lnSpc>
                <a:spcPct val="95000"/>
              </a:lnSpc>
              <a:spcBef>
                <a:spcPct val="35000"/>
              </a:spcBef>
              <a:spcAft>
                <a:spcPct val="0"/>
              </a:spcAft>
              <a:buClr>
                <a:srgbClr val="708CA1"/>
              </a:buClr>
              <a:defRPr sz="2000">
                <a:solidFill>
                  <a:schemeClr val="tx1"/>
                </a:solidFill>
                <a:latin typeface="+mn-lt"/>
              </a:defRPr>
            </a:lvl9pPr>
          </a:lstStyle>
          <a:p>
            <a:pPr marL="0" indent="0" algn="ctr" eaLnBrk="1" hangingPunct="1">
              <a:spcBef>
                <a:spcPct val="30000"/>
              </a:spcBef>
              <a:buNone/>
            </a:pPr>
            <a:r>
              <a:rPr lang="es-ES" sz="1200" kern="0" dirty="0">
                <a:solidFill>
                  <a:srgbClr val="000000"/>
                </a:solidFill>
              </a:rPr>
              <a:t>La contraseña que se utiliza en las actividades de Packet Tracer de este capítulo: </a:t>
            </a:r>
            <a:r>
              <a:rPr lang="es-ES" sz="1200" b="1" kern="0" dirty="0">
                <a:solidFill>
                  <a:srgbClr val="000000"/>
                </a:solidFill>
              </a:rPr>
              <a:t>PT_ccna5</a:t>
            </a:r>
          </a:p>
          <a:p>
            <a:pPr marL="0" indent="0" algn="ctr" eaLnBrk="1" hangingPunct="1">
              <a:spcBef>
                <a:spcPct val="30000"/>
              </a:spcBef>
              <a:buNone/>
            </a:pPr>
            <a:endParaRPr lang="es-ES" sz="1500" kern="0" dirty="0">
              <a:solidFill>
                <a:srgbClr val="000000"/>
              </a:solidFill>
            </a:endParaRPr>
          </a:p>
          <a:p>
            <a:pPr marL="89297" indent="0" algn="ctr" eaLnBrk="1" hangingPunct="1">
              <a:spcBef>
                <a:spcPct val="30000"/>
              </a:spcBef>
              <a:buNone/>
            </a:pPr>
            <a:endParaRPr lang="es-ES" sz="1500" kern="0" dirty="0">
              <a:solidFill>
                <a:srgbClr val="000000"/>
              </a:solidFill>
            </a:endParaRPr>
          </a:p>
          <a:p>
            <a:pPr marL="0" indent="0" algn="ctr" eaLnBrk="1" hangingPunct="1">
              <a:spcBef>
                <a:spcPct val="30000"/>
              </a:spcBef>
              <a:buNone/>
            </a:pPr>
            <a:endParaRPr lang="es-ES" sz="1500" kern="0" dirty="0">
              <a:solidFill>
                <a:srgbClr val="000000"/>
              </a:solidFill>
            </a:endParaRPr>
          </a:p>
          <a:p>
            <a:pPr marL="0" indent="0" algn="ctr" eaLnBrk="1" hangingPunct="1">
              <a:spcBef>
                <a:spcPct val="30000"/>
              </a:spcBef>
              <a:buNone/>
            </a:pPr>
            <a:endParaRPr lang="es-ES" sz="1500" kern="0" dirty="0">
              <a:solidFill>
                <a:srgbClr val="000000"/>
              </a:solidFill>
            </a:endParaRPr>
          </a:p>
        </p:txBody>
      </p:sp>
      <p:graphicFrame>
        <p:nvGraphicFramePr>
          <p:cNvPr id="9" name="Table 8"/>
          <p:cNvGraphicFramePr>
            <a:graphicFrameLocks noGrp="1"/>
          </p:cNvGraphicFramePr>
          <p:nvPr>
            <p:extLst>
              <p:ext uri="{D42A27DB-BD31-4B8C-83A1-F6EECF244321}">
                <p14:modId xmlns:p14="http://schemas.microsoft.com/office/powerpoint/2010/main" val="583727175"/>
              </p:ext>
            </p:extLst>
          </p:nvPr>
        </p:nvGraphicFramePr>
        <p:xfrm>
          <a:off x="416584" y="1117730"/>
          <a:ext cx="8190122" cy="3087909"/>
        </p:xfrm>
        <a:graphic>
          <a:graphicData uri="http://schemas.openxmlformats.org/drawingml/2006/table">
            <a:tbl>
              <a:tblPr firstRow="1" bandRow="1">
                <a:tableStyleId>{5C22544A-7EE6-4342-B048-85BDC9FD1C3A}</a:tableStyleId>
              </a:tblPr>
              <a:tblGrid>
                <a:gridCol w="1188000">
                  <a:extLst>
                    <a:ext uri="{9D8B030D-6E8A-4147-A177-3AD203B41FA5}">
                      <a16:colId xmlns:a16="http://schemas.microsoft.com/office/drawing/2014/main" val="20000"/>
                    </a:ext>
                  </a:extLst>
                </a:gridCol>
                <a:gridCol w="1584000">
                  <a:extLst>
                    <a:ext uri="{9D8B030D-6E8A-4147-A177-3AD203B41FA5}">
                      <a16:colId xmlns:a16="http://schemas.microsoft.com/office/drawing/2014/main" val="20001"/>
                    </a:ext>
                  </a:extLst>
                </a:gridCol>
                <a:gridCol w="4248000">
                  <a:extLst>
                    <a:ext uri="{9D8B030D-6E8A-4147-A177-3AD203B41FA5}">
                      <a16:colId xmlns:a16="http://schemas.microsoft.com/office/drawing/2014/main" val="20002"/>
                    </a:ext>
                  </a:extLst>
                </a:gridCol>
                <a:gridCol w="1170122">
                  <a:extLst>
                    <a:ext uri="{9D8B030D-6E8A-4147-A177-3AD203B41FA5}">
                      <a16:colId xmlns:a16="http://schemas.microsoft.com/office/drawing/2014/main" val="20003"/>
                    </a:ext>
                  </a:extLst>
                </a:gridCol>
              </a:tblGrid>
              <a:tr h="0">
                <a:tc>
                  <a:txBody>
                    <a:bodyPr/>
                    <a:lstStyle/>
                    <a:p>
                      <a:r>
                        <a:rPr lang="en-US" sz="1200" dirty="0"/>
                        <a:t>N.° de página</a:t>
                      </a:r>
                    </a:p>
                  </a:txBody>
                  <a:tcPr/>
                </a:tc>
                <a:tc>
                  <a:txBody>
                    <a:bodyPr/>
                    <a:lstStyle/>
                    <a:p>
                      <a:r>
                        <a:rPr lang="en-US" sz="1200" dirty="0"/>
                        <a:t>Tipo de Actividad</a:t>
                      </a:r>
                    </a:p>
                  </a:txBody>
                  <a:tcPr/>
                </a:tc>
                <a:tc>
                  <a:txBody>
                    <a:bodyPr/>
                    <a:lstStyle/>
                    <a:p>
                      <a:r>
                        <a:rPr lang="en-US" sz="1200" dirty="0"/>
                        <a:t>Nombre de la Actividad</a:t>
                      </a:r>
                    </a:p>
                  </a:txBody>
                  <a:tcPr/>
                </a:tc>
                <a:tc>
                  <a:txBody>
                    <a:bodyPr/>
                    <a:lstStyle/>
                    <a:p>
                      <a:r>
                        <a:rPr lang="en-US" sz="1200" dirty="0"/>
                        <a:t>¿Opcional?</a:t>
                      </a:r>
                    </a:p>
                  </a:txBody>
                  <a:tcPr/>
                </a:tc>
                <a:extLst>
                  <a:ext uri="{0D108BD9-81ED-4DB2-BD59-A6C34878D82A}">
                    <a16:rowId xmlns:a16="http://schemas.microsoft.com/office/drawing/2014/main" val="10000"/>
                  </a:ext>
                </a:extLst>
              </a:tr>
              <a:tr h="312621">
                <a:tc>
                  <a:txBody>
                    <a:bodyPr/>
                    <a:lstStyle/>
                    <a:p>
                      <a:r>
                        <a:rPr lang="en-US" sz="1100" dirty="0"/>
                        <a:t>8.2.2.5</a:t>
                      </a:r>
                    </a:p>
                  </a:txBody>
                  <a:tcPr anchor="ctr"/>
                </a:tc>
                <a:tc>
                  <a:txBody>
                    <a:bodyPr/>
                    <a:lstStyle/>
                    <a:p>
                      <a:r>
                        <a:rPr lang="en-US" sz="1100" dirty="0"/>
                        <a:t>Verificador de sintaxis</a:t>
                      </a:r>
                      <a:endParaRPr lang="es-ES" sz="1100" dirty="0"/>
                    </a:p>
                  </a:txBody>
                  <a:tcPr anchor="ctr"/>
                </a:tc>
                <a:tc>
                  <a:txBody>
                    <a:bodyPr/>
                    <a:lstStyle/>
                    <a:p>
                      <a:r>
                        <a:rPr lang="en-US" sz="1100" dirty="0"/>
                        <a:t>Configuración de interfaces pasivas</a:t>
                      </a:r>
                    </a:p>
                  </a:txBody>
                  <a:tcPr anchor="ctr"/>
                </a:tc>
                <a:tc>
                  <a:txBody>
                    <a:bodyPr/>
                    <a:lstStyle/>
                    <a:p>
                      <a:r>
                        <a:rPr lang="en-US" sz="1100" dirty="0">
                          <a:solidFill>
                            <a:schemeClr val="tx1"/>
                          </a:solidFill>
                        </a:rPr>
                        <a:t>Recomendado</a:t>
                      </a:r>
                    </a:p>
                  </a:txBody>
                  <a:tcPr anchor="ctr"/>
                </a:tc>
                <a:extLst>
                  <a:ext uri="{0D108BD9-81ED-4DB2-BD59-A6C34878D82A}">
                    <a16:rowId xmlns:a16="http://schemas.microsoft.com/office/drawing/2014/main" val="10008"/>
                  </a:ext>
                </a:extLst>
              </a:tr>
              <a:tr h="312621">
                <a:tc>
                  <a:txBody>
                    <a:bodyPr/>
                    <a:lstStyle/>
                    <a:p>
                      <a:r>
                        <a:rPr lang="en-US" sz="1100" dirty="0"/>
                        <a:t>8.2.2.6</a:t>
                      </a:r>
                    </a:p>
                  </a:txBody>
                  <a:tcPr anchor="ctr"/>
                </a:tc>
                <a:tc>
                  <a:txBody>
                    <a:bodyPr/>
                    <a:lstStyle/>
                    <a:p>
                      <a:r>
                        <a:rPr lang="en-US" sz="1100" dirty="0"/>
                        <a:t>Actividad interactiva</a:t>
                      </a:r>
                    </a:p>
                  </a:txBody>
                  <a:tcPr anchor="ctr"/>
                </a:tc>
                <a:tc>
                  <a:txBody>
                    <a:bodyPr/>
                    <a:lstStyle/>
                    <a:p>
                      <a:r>
                        <a:rPr lang="en-US" sz="1100" dirty="0"/>
                        <a:t>Calcular la máscara de subred y la máscara de comodín</a:t>
                      </a:r>
                    </a:p>
                  </a:txBody>
                  <a:tcPr anchor="ctr"/>
                </a:tc>
                <a:tc>
                  <a:txBody>
                    <a:bodyPr/>
                    <a:lstStyle/>
                    <a:p>
                      <a:r>
                        <a:rPr lang="en-US" sz="1100" dirty="0">
                          <a:solidFill>
                            <a:schemeClr val="tx1"/>
                          </a:solidFill>
                        </a:rPr>
                        <a:t>Recomendado</a:t>
                      </a:r>
                    </a:p>
                  </a:txBody>
                  <a:tcPr anchor="ctr"/>
                </a:tc>
                <a:extLst>
                  <a:ext uri="{0D108BD9-81ED-4DB2-BD59-A6C34878D82A}">
                    <a16:rowId xmlns:a16="http://schemas.microsoft.com/office/drawing/2014/main" val="10009"/>
                  </a:ext>
                </a:extLst>
              </a:tr>
              <a:tr h="312621">
                <a:tc>
                  <a:txBody>
                    <a:bodyPr/>
                    <a:lstStyle/>
                    <a:p>
                      <a:r>
                        <a:rPr lang="en-US" sz="1100" dirty="0"/>
                        <a:t>8.2.2.7</a:t>
                      </a:r>
                    </a:p>
                  </a:txBody>
                  <a:tcPr anchor="ctr"/>
                </a:tc>
                <a:tc>
                  <a:txBody>
                    <a:bodyPr/>
                    <a:lstStyle/>
                    <a:p>
                      <a:r>
                        <a:rPr lang="en-US" sz="1100" dirty="0"/>
                        <a:t>Packet Tracer</a:t>
                      </a:r>
                    </a:p>
                  </a:txBody>
                  <a:tcPr anchor="ctr"/>
                </a:tc>
                <a:tc>
                  <a:txBody>
                    <a:bodyPr/>
                    <a:lstStyle/>
                    <a:p>
                      <a:r>
                        <a:rPr lang="en-US" sz="1100" dirty="0"/>
                        <a:t>Configuración de OSPFv2 en un área única</a:t>
                      </a:r>
                    </a:p>
                  </a:txBody>
                  <a:tcPr anchor="ctr"/>
                </a:tc>
                <a:tc>
                  <a:txBody>
                    <a:bodyPr/>
                    <a:lstStyle/>
                    <a:p>
                      <a:r>
                        <a:rPr lang="en-US" sz="1100" dirty="0">
                          <a:solidFill>
                            <a:schemeClr val="tx1"/>
                          </a:solidFill>
                        </a:rPr>
                        <a:t>Recomendado</a:t>
                      </a:r>
                    </a:p>
                  </a:txBody>
                  <a:tcPr anchor="ctr"/>
                </a:tc>
                <a:extLst>
                  <a:ext uri="{0D108BD9-81ED-4DB2-BD59-A6C34878D82A}">
                    <a16:rowId xmlns:a16="http://schemas.microsoft.com/office/drawing/2014/main" val="10010"/>
                  </a:ext>
                </a:extLst>
              </a:tr>
              <a:tr h="312621">
                <a:tc>
                  <a:txBody>
                    <a:bodyPr/>
                    <a:lstStyle/>
                    <a:p>
                      <a:r>
                        <a:rPr lang="en-US" sz="1100" dirty="0"/>
                        <a:t>8.2.3.5</a:t>
                      </a:r>
                    </a:p>
                  </a:txBody>
                  <a:tcPr anchor="ctr"/>
                </a:tc>
                <a:tc>
                  <a:txBody>
                    <a:bodyPr/>
                    <a:lstStyle/>
                    <a:p>
                      <a:r>
                        <a:rPr lang="en-US" sz="1100" dirty="0"/>
                        <a:t>Verificador de sintaxis</a:t>
                      </a:r>
                    </a:p>
                  </a:txBody>
                  <a:tcPr anchor="ctr"/>
                </a:tc>
                <a:tc>
                  <a:txBody>
                    <a:bodyPr/>
                    <a:lstStyle/>
                    <a:p>
                      <a:r>
                        <a:rPr lang="en-US" sz="1100" dirty="0"/>
                        <a:t>Ajuste del ancho de banda de las interfaces</a:t>
                      </a:r>
                    </a:p>
                  </a:txBody>
                  <a:tcPr anchor="ctr"/>
                </a:tc>
                <a:tc>
                  <a:txBody>
                    <a:bodyPr/>
                    <a:lstStyle/>
                    <a:p>
                      <a:r>
                        <a:rPr lang="en-US" sz="1100" dirty="0">
                          <a:solidFill>
                            <a:schemeClr val="tx1"/>
                          </a:solidFill>
                        </a:rPr>
                        <a:t>Recomendado</a:t>
                      </a:r>
                    </a:p>
                  </a:txBody>
                  <a:tcPr anchor="ctr"/>
                </a:tc>
                <a:extLst>
                  <a:ext uri="{0D108BD9-81ED-4DB2-BD59-A6C34878D82A}">
                    <a16:rowId xmlns:a16="http://schemas.microsoft.com/office/drawing/2014/main" val="10011"/>
                  </a:ext>
                </a:extLst>
              </a:tr>
              <a:tr h="312621">
                <a:tc>
                  <a:txBody>
                    <a:bodyPr/>
                    <a:lstStyle/>
                    <a:p>
                      <a:r>
                        <a:rPr lang="en-US" sz="1100" dirty="0"/>
                        <a:t>8.2.4.1</a:t>
                      </a:r>
                    </a:p>
                  </a:txBody>
                  <a:tcPr anchor="ctr"/>
                </a:tc>
                <a:tc>
                  <a:txBody>
                    <a:bodyPr/>
                    <a:lstStyle/>
                    <a:p>
                      <a:r>
                        <a:rPr lang="en-US" sz="1100" dirty="0"/>
                        <a:t>Verificador de sintaxis</a:t>
                      </a:r>
                    </a:p>
                  </a:txBody>
                  <a:tcPr anchor="ctr"/>
                </a:tc>
                <a:tc>
                  <a:txBody>
                    <a:bodyPr/>
                    <a:lstStyle/>
                    <a:p>
                      <a:r>
                        <a:rPr lang="en-US" sz="1100" baseline="0" dirty="0"/>
                        <a:t>Verificación de vecinos OSPF</a:t>
                      </a:r>
                      <a:endParaRPr lang="es-ES" sz="1100" dirty="0"/>
                    </a:p>
                  </a:txBody>
                  <a:tcPr anchor="ctr"/>
                </a:tc>
                <a:tc>
                  <a:txBody>
                    <a:bodyPr/>
                    <a:lstStyle/>
                    <a:p>
                      <a:r>
                        <a:rPr lang="en-US" sz="1100" dirty="0">
                          <a:solidFill>
                            <a:schemeClr val="tx1"/>
                          </a:solidFill>
                        </a:rPr>
                        <a:t>Recomendado</a:t>
                      </a:r>
                    </a:p>
                  </a:txBody>
                  <a:tcPr anchor="ctr"/>
                </a:tc>
                <a:extLst>
                  <a:ext uri="{0D108BD9-81ED-4DB2-BD59-A6C34878D82A}">
                    <a16:rowId xmlns:a16="http://schemas.microsoft.com/office/drawing/2014/main" val="10005"/>
                  </a:ext>
                </a:extLst>
              </a:tr>
              <a:tr h="312621">
                <a:tc>
                  <a:txBody>
                    <a:bodyPr/>
                    <a:lstStyle/>
                    <a:p>
                      <a:r>
                        <a:rPr lang="en-US" sz="1100" dirty="0"/>
                        <a:t>8.2.4.2</a:t>
                      </a:r>
                    </a:p>
                  </a:txBody>
                  <a:tcPr anchor="ctr"/>
                </a:tc>
                <a:tc>
                  <a:txBody>
                    <a:bodyPr/>
                    <a:lstStyle/>
                    <a:p>
                      <a:r>
                        <a:rPr lang="en-US" sz="1100" dirty="0"/>
                        <a:t>Verificador de sintaxis</a:t>
                      </a:r>
                    </a:p>
                  </a:txBody>
                  <a:tcPr anchor="ctr"/>
                </a:tc>
                <a:tc>
                  <a:txBody>
                    <a:bodyPr/>
                    <a:lstStyle/>
                    <a:p>
                      <a:r>
                        <a:rPr lang="en-US" sz="1100" dirty="0"/>
                        <a:t>Verificación de la configuración del protocolo OSPF</a:t>
                      </a:r>
                    </a:p>
                  </a:txBody>
                  <a:tcPr anchor="ctr"/>
                </a:tc>
                <a:tc>
                  <a:txBody>
                    <a:bodyPr/>
                    <a:lstStyle/>
                    <a:p>
                      <a:r>
                        <a:rPr lang="en-US" sz="1100" dirty="0">
                          <a:solidFill>
                            <a:schemeClr val="tx1"/>
                          </a:solidFill>
                        </a:rPr>
                        <a:t>Recomendado</a:t>
                      </a:r>
                    </a:p>
                  </a:txBody>
                  <a:tcPr anchor="ctr"/>
                </a:tc>
                <a:extLst>
                  <a:ext uri="{0D108BD9-81ED-4DB2-BD59-A6C34878D82A}">
                    <a16:rowId xmlns:a16="http://schemas.microsoft.com/office/drawing/2014/main" val="10006"/>
                  </a:ext>
                </a:extLst>
              </a:tr>
              <a:tr h="312621">
                <a:tc>
                  <a:txBody>
                    <a:bodyPr/>
                    <a:lstStyle/>
                    <a:p>
                      <a:r>
                        <a:rPr lang="en-US" sz="1100" dirty="0"/>
                        <a:t>8.2.4.3</a:t>
                      </a:r>
                    </a:p>
                  </a:txBody>
                  <a:tcPr anchor="ctr"/>
                </a:tc>
                <a:tc>
                  <a:txBody>
                    <a:bodyPr/>
                    <a:lstStyle/>
                    <a:p>
                      <a:r>
                        <a:rPr lang="en-US" sz="1100" dirty="0"/>
                        <a:t>Verificador de sintaxis</a:t>
                      </a:r>
                    </a:p>
                  </a:txBody>
                  <a:tcPr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dirty="0"/>
                        <a:t>Verificación de la información del proceso OSPF</a:t>
                      </a:r>
                    </a:p>
                  </a:txBody>
                  <a:tcPr anchor="ctr"/>
                </a:tc>
                <a:tc>
                  <a:txBody>
                    <a:bodyPr/>
                    <a:lstStyle/>
                    <a:p>
                      <a:r>
                        <a:rPr lang="en-US" sz="1100" dirty="0">
                          <a:solidFill>
                            <a:schemeClr val="tx1"/>
                          </a:solidFill>
                        </a:rPr>
                        <a:t>Recomendado</a:t>
                      </a:r>
                    </a:p>
                  </a:txBody>
                  <a:tcPr anchor="ctr"/>
                </a:tc>
                <a:extLst>
                  <a:ext uri="{0D108BD9-81ED-4DB2-BD59-A6C34878D82A}">
                    <a16:rowId xmlns:a16="http://schemas.microsoft.com/office/drawing/2014/main" val="10007"/>
                  </a:ext>
                </a:extLst>
              </a:tr>
              <a:tr h="312621">
                <a:tc>
                  <a:txBody>
                    <a:bodyPr/>
                    <a:lstStyle/>
                    <a:p>
                      <a:r>
                        <a:rPr lang="en-US" sz="1100" dirty="0"/>
                        <a:t>8.2.4.4</a:t>
                      </a:r>
                    </a:p>
                  </a:txBody>
                  <a:tcPr anchor="ctr"/>
                </a:tc>
                <a:tc>
                  <a:txBody>
                    <a:bodyPr/>
                    <a:lstStyle/>
                    <a:p>
                      <a:r>
                        <a:rPr lang="en-US" sz="1100" dirty="0"/>
                        <a:t>Verificador de sintaxis</a:t>
                      </a:r>
                    </a:p>
                  </a:txBody>
                  <a:tcPr anchor="ctr"/>
                </a:tc>
                <a:tc>
                  <a:txBody>
                    <a:bodyPr/>
                    <a:lstStyle/>
                    <a:p>
                      <a:r>
                        <a:rPr lang="en-US" sz="1100" dirty="0"/>
                        <a:t>Verificación de la configuración de las interfaces OSPF</a:t>
                      </a:r>
                      <a:endParaRPr lang="es-ES" sz="1100" dirty="0"/>
                    </a:p>
                  </a:txBody>
                  <a:tcPr anchor="ctr"/>
                </a:tc>
                <a:tc>
                  <a:txBody>
                    <a:bodyPr/>
                    <a:lstStyle/>
                    <a:p>
                      <a:r>
                        <a:rPr lang="en-US" sz="1100" dirty="0">
                          <a:solidFill>
                            <a:schemeClr val="tx1"/>
                          </a:solidFill>
                        </a:rPr>
                        <a:t>Recomendado</a:t>
                      </a:r>
                    </a:p>
                  </a:txBody>
                  <a:tcPr anchor="ctr"/>
                </a:tc>
                <a:extLst>
                  <a:ext uri="{0D108BD9-81ED-4DB2-BD59-A6C34878D82A}">
                    <a16:rowId xmlns:a16="http://schemas.microsoft.com/office/drawing/2014/main" val="10012"/>
                  </a:ext>
                </a:extLst>
              </a:tr>
              <a:tr h="312621">
                <a:tc>
                  <a:txBody>
                    <a:bodyPr/>
                    <a:lstStyle/>
                    <a:p>
                      <a:r>
                        <a:rPr lang="en-US" sz="1100" dirty="0"/>
                        <a:t>8.2.4.5</a:t>
                      </a:r>
                    </a:p>
                  </a:txBody>
                  <a:tcPr anchor="ctr"/>
                </a:tc>
                <a:tc>
                  <a:txBody>
                    <a:bodyPr/>
                    <a:lstStyle/>
                    <a:p>
                      <a:r>
                        <a:rPr lang="en-US" sz="1100" dirty="0"/>
                        <a:t>Práctica de laboratorio</a:t>
                      </a:r>
                    </a:p>
                  </a:txBody>
                  <a:tcPr anchor="ctr"/>
                </a:tc>
                <a:tc>
                  <a:txBody>
                    <a:bodyPr/>
                    <a:lstStyle/>
                    <a:p>
                      <a:r>
                        <a:rPr lang="en-US" sz="1100" dirty="0"/>
                        <a:t>Configuración de OSPFv2 básico de área única</a:t>
                      </a:r>
                    </a:p>
                  </a:txBody>
                  <a:tcPr anchor="ctr"/>
                </a:tc>
                <a:tc>
                  <a:txBody>
                    <a:bodyPr/>
                    <a:lstStyle/>
                    <a:p>
                      <a:r>
                        <a:rPr lang="en-US" sz="1100" dirty="0">
                          <a:solidFill>
                            <a:schemeClr val="tx1"/>
                          </a:solidFill>
                        </a:rPr>
                        <a:t>Opcional</a:t>
                      </a:r>
                    </a:p>
                  </a:txBody>
                  <a:tcPr anchor="ctr"/>
                </a:tc>
                <a:extLst>
                  <a:ext uri="{0D108BD9-81ED-4DB2-BD59-A6C34878D82A}">
                    <a16:rowId xmlns:a16="http://schemas.microsoft.com/office/drawing/2014/main" val="10013"/>
                  </a:ext>
                </a:extLst>
              </a:tr>
            </a:tbl>
          </a:graphicData>
        </a:graphic>
      </p:graphicFrame>
    </p:spTree>
    <p:extLst>
      <p:ext uri="{BB962C8B-B14F-4D97-AF65-F5344CB8AC3E}">
        <p14:creationId xmlns:p14="http://schemas.microsoft.com/office/powerpoint/2010/main" val="1748123373"/>
      </p:ext>
    </p:extLst>
  </p:cSld>
  <p:clrMapOvr>
    <a:masterClrMapping/>
  </p:clrMapOvr>
  <p:transition spd="slow">
    <p:wip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Rectangle 2"/>
          <p:cNvSpPr>
            <a:spLocks noGrp="1" noChangeArrowheads="1"/>
          </p:cNvSpPr>
          <p:nvPr>
            <p:ph type="title"/>
          </p:nvPr>
        </p:nvSpPr>
        <p:spPr/>
        <p:txBody>
          <a:bodyPr/>
          <a:lstStyle/>
          <a:p>
            <a:r>
              <a:rPr lang="es-ES" altLang="en-US" sz="1600" dirty="0"/>
              <a:t>Costo de OSPF</a:t>
            </a:r>
            <a:br/>
            <a:r>
              <a:rPr lang="es-ES"/>
              <a:t>Costos acumulados de OSPF</a:t>
            </a:r>
          </a:p>
        </p:txBody>
      </p:sp>
      <p:sp>
        <p:nvSpPr>
          <p:cNvPr id="4" name="Rectangle 6"/>
          <p:cNvSpPr>
            <a:spLocks noGrp="1" noChangeArrowheads="1"/>
          </p:cNvSpPr>
          <p:nvPr>
            <p:ph idx="1"/>
          </p:nvPr>
        </p:nvSpPr>
        <p:spPr>
          <a:xfrm>
            <a:off x="480447" y="809071"/>
            <a:ext cx="8663553" cy="4181383"/>
          </a:xfrm>
        </p:spPr>
        <p:txBody>
          <a:bodyPr rIns="108000"/>
          <a:lstStyle/>
          <a:p>
            <a:r>
              <a:rPr lang="es-ES" dirty="0"/>
              <a:t>El "costo" de una red de destino es una acumulación de todos los valores de costo de origen a destino.</a:t>
            </a:r>
          </a:p>
          <a:p>
            <a:r>
              <a:rPr lang="es-ES" spc="-30" dirty="0"/>
              <a:t>La métrica de costo se puede ver en la tabla de routing como el segundo número dentro de corchetes.</a:t>
            </a:r>
          </a:p>
        </p:txBody>
      </p:sp>
      <p:pic>
        <p:nvPicPr>
          <p:cNvPr id="2" name="Picture 1"/>
          <p:cNvPicPr>
            <a:picLocks noChangeAspect="1"/>
          </p:cNvPicPr>
          <p:nvPr/>
        </p:nvPicPr>
        <p:blipFill>
          <a:blip r:embed="rId3"/>
          <a:stretch>
            <a:fillRect/>
          </a:stretch>
        </p:blipFill>
        <p:spPr>
          <a:xfrm>
            <a:off x="436697" y="1823854"/>
            <a:ext cx="3761730" cy="2783985"/>
          </a:xfrm>
          <a:prstGeom prst="rect">
            <a:avLst/>
          </a:prstGeom>
        </p:spPr>
      </p:pic>
      <p:sp>
        <p:nvSpPr>
          <p:cNvPr id="13" name="TextBox 12"/>
          <p:cNvSpPr txBox="1"/>
          <p:nvPr/>
        </p:nvSpPr>
        <p:spPr>
          <a:xfrm>
            <a:off x="452320" y="4149771"/>
            <a:ext cx="2160000" cy="461665"/>
          </a:xfrm>
          <a:prstGeom prst="rect">
            <a:avLst/>
          </a:prstGeom>
          <a:solidFill>
            <a:schemeClr val="accent4"/>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r>
              <a:rPr lang="es-ES" sz="1200" dirty="0">
                <a:solidFill>
                  <a:schemeClr val="bg1"/>
                </a:solidFill>
              </a:rPr>
              <a:t>Costo total para llegar a la LAN del R2 desde el R1 = 65</a:t>
            </a:r>
          </a:p>
        </p:txBody>
      </p:sp>
      <p:pic>
        <p:nvPicPr>
          <p:cNvPr id="3" name="Picture 2"/>
          <p:cNvPicPr>
            <a:picLocks noChangeAspect="1"/>
          </p:cNvPicPr>
          <p:nvPr/>
        </p:nvPicPr>
        <p:blipFill>
          <a:blip r:embed="rId4"/>
          <a:stretch>
            <a:fillRect/>
          </a:stretch>
        </p:blipFill>
        <p:spPr>
          <a:xfrm>
            <a:off x="4393770" y="2696946"/>
            <a:ext cx="4323946" cy="2026161"/>
          </a:xfrm>
          <a:prstGeom prst="rect">
            <a:avLst/>
          </a:prstGeom>
        </p:spPr>
      </p:pic>
      <p:sp>
        <p:nvSpPr>
          <p:cNvPr id="14" name="Oval 13"/>
          <p:cNvSpPr/>
          <p:nvPr/>
        </p:nvSpPr>
        <p:spPr>
          <a:xfrm>
            <a:off x="5943600" y="3471620"/>
            <a:ext cx="635432" cy="278970"/>
          </a:xfrm>
          <a:prstGeom prst="ellipse">
            <a:avLst/>
          </a:prstGeom>
          <a:noFill/>
          <a:ln>
            <a:solidFill>
              <a:schemeClr val="accent6"/>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Striped Right Arrow 14"/>
          <p:cNvSpPr/>
          <p:nvPr/>
        </p:nvSpPr>
        <p:spPr>
          <a:xfrm rot="20168684" flipH="1">
            <a:off x="6851071" y="1792930"/>
            <a:ext cx="2287820" cy="1274673"/>
          </a:xfrm>
          <a:prstGeom prst="stripedRightArrow">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100" b="1" dirty="0">
                <a:solidFill>
                  <a:schemeClr val="bg1"/>
                </a:solidFill>
              </a:rPr>
              <a:t>Métrica de costo </a:t>
            </a:r>
            <a:br>
              <a:rPr lang="es-ES" sz="1100" b="1" dirty="0">
                <a:solidFill>
                  <a:schemeClr val="bg1"/>
                </a:solidFill>
              </a:rPr>
            </a:br>
            <a:r>
              <a:rPr lang="es-ES" sz="1100" b="1" dirty="0">
                <a:solidFill>
                  <a:schemeClr val="bg1"/>
                </a:solidFill>
              </a:rPr>
              <a:t>a la red de destino 172.16.2.0 desde el R1</a:t>
            </a:r>
          </a:p>
        </p:txBody>
      </p:sp>
    </p:spTree>
    <p:extLst>
      <p:ext uri="{BB962C8B-B14F-4D97-AF65-F5344CB8AC3E}">
        <p14:creationId xmlns:p14="http://schemas.microsoft.com/office/powerpoint/2010/main" val="2558077548"/>
      </p:ext>
    </p:extLst>
  </p:cSld>
  <p:clrMapOvr>
    <a:masterClrMapping/>
  </p:clrMapOvr>
  <p:transition spd="slow">
    <p:wip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Rectangle 2"/>
          <p:cNvSpPr>
            <a:spLocks noGrp="1" noChangeArrowheads="1"/>
          </p:cNvSpPr>
          <p:nvPr>
            <p:ph type="title"/>
          </p:nvPr>
        </p:nvSpPr>
        <p:spPr/>
        <p:txBody>
          <a:bodyPr/>
          <a:lstStyle/>
          <a:p>
            <a:r>
              <a:rPr lang="es-ES" altLang="en-US" sz="1600" dirty="0"/>
              <a:t>Costo de OSPF</a:t>
            </a:r>
            <a:br/>
            <a:r>
              <a:rPr lang="es-ES"/>
              <a:t>Ajuste del ancho de banda de referencia</a:t>
            </a:r>
          </a:p>
        </p:txBody>
      </p:sp>
      <p:sp>
        <p:nvSpPr>
          <p:cNvPr id="4" name="Rectangle 6"/>
          <p:cNvSpPr>
            <a:spLocks noGrp="1" noChangeArrowheads="1"/>
          </p:cNvSpPr>
          <p:nvPr>
            <p:ph idx="1"/>
          </p:nvPr>
        </p:nvSpPr>
        <p:spPr>
          <a:xfrm>
            <a:off x="480447" y="809071"/>
            <a:ext cx="8226583" cy="4181383"/>
          </a:xfrm>
        </p:spPr>
        <p:txBody>
          <a:bodyPr/>
          <a:lstStyle/>
          <a:p>
            <a:r>
              <a:rPr lang="es-ES"/>
              <a:t>Cambiar el ancho de banda de referencia de OSPF afecta solo al cálculo de OSPF que se utiliza para determinar la métrica, no al ancho de banda de la interfaz.</a:t>
            </a:r>
          </a:p>
          <a:p>
            <a:r>
              <a:rPr lang="es-ES"/>
              <a:t>Use el comando </a:t>
            </a:r>
            <a:r>
              <a:rPr lang="es-ES" altLang="ja-JP" b="1" dirty="0"/>
              <a:t>auto-cost reference-bandwidth</a:t>
            </a:r>
            <a:r>
              <a:rPr lang="es-ES"/>
              <a:t>para cambiar el ancho de banda de referencia de OSPF.</a:t>
            </a:r>
          </a:p>
          <a:p>
            <a:r>
              <a:rPr lang="es-ES"/>
              <a:t>El ancho de banda de referencia predeterminado es 100 Mbps.</a:t>
            </a:r>
          </a:p>
        </p:txBody>
      </p:sp>
      <p:graphicFrame>
        <p:nvGraphicFramePr>
          <p:cNvPr id="10" name="Table 9"/>
          <p:cNvGraphicFramePr>
            <a:graphicFrameLocks noGrp="1"/>
          </p:cNvGraphicFramePr>
          <p:nvPr>
            <p:extLst>
              <p:ext uri="{D42A27DB-BD31-4B8C-83A1-F6EECF244321}">
                <p14:modId xmlns:p14="http://schemas.microsoft.com/office/powerpoint/2010/main" val="3796558421"/>
              </p:ext>
            </p:extLst>
          </p:nvPr>
        </p:nvGraphicFramePr>
        <p:xfrm>
          <a:off x="1146875" y="2433233"/>
          <a:ext cx="4633994" cy="2590800"/>
        </p:xfrm>
        <a:graphic>
          <a:graphicData uri="http://schemas.openxmlformats.org/drawingml/2006/table">
            <a:tbl>
              <a:tblPr firstRow="1" bandRow="1">
                <a:tableStyleId>{7DF18680-E054-41AD-8BC1-D1AEF772440D}</a:tableStyleId>
              </a:tblPr>
              <a:tblGrid>
                <a:gridCol w="1222945">
                  <a:extLst>
                    <a:ext uri="{9D8B030D-6E8A-4147-A177-3AD203B41FA5}">
                      <a16:colId xmlns:a16="http://schemas.microsoft.com/office/drawing/2014/main" val="20000"/>
                    </a:ext>
                  </a:extLst>
                </a:gridCol>
                <a:gridCol w="2690377">
                  <a:extLst>
                    <a:ext uri="{9D8B030D-6E8A-4147-A177-3AD203B41FA5}">
                      <a16:colId xmlns:a16="http://schemas.microsoft.com/office/drawing/2014/main" val="20001"/>
                    </a:ext>
                  </a:extLst>
                </a:gridCol>
                <a:gridCol w="720672">
                  <a:extLst>
                    <a:ext uri="{9D8B030D-6E8A-4147-A177-3AD203B41FA5}">
                      <a16:colId xmlns:a16="http://schemas.microsoft.com/office/drawing/2014/main" val="20002"/>
                    </a:ext>
                  </a:extLst>
                </a:gridCol>
              </a:tblGrid>
              <a:tr h="340963">
                <a:tc>
                  <a:txBody>
                    <a:bodyPr/>
                    <a:lstStyle/>
                    <a:p>
                      <a:r>
                        <a:rPr lang="en-US" sz="800" dirty="0"/>
                        <a:t>Tipo de interfaz</a:t>
                      </a:r>
                    </a:p>
                  </a:txBody>
                  <a:tcPr/>
                </a:tc>
                <a:tc>
                  <a:txBody>
                    <a:bodyPr/>
                    <a:lstStyle/>
                    <a:p>
                      <a:r>
                        <a:rPr lang="en-US" sz="800" dirty="0"/>
                        <a:t>Ancho de </a:t>
                      </a:r>
                      <a:r>
                        <a:rPr lang="en-US" sz="800" dirty="0" err="1"/>
                        <a:t>banda</a:t>
                      </a:r>
                      <a:r>
                        <a:rPr lang="en-US" sz="800" dirty="0"/>
                        <a:t> </a:t>
                      </a:r>
                      <a:br>
                        <a:rPr lang="en-US" sz="800" dirty="0"/>
                      </a:br>
                      <a:r>
                        <a:rPr lang="en-US" sz="800" dirty="0" err="1"/>
                        <a:t>predeterminado</a:t>
                      </a:r>
                      <a:r>
                        <a:rPr lang="en-US" sz="800" dirty="0"/>
                        <a:t> de            </a:t>
                      </a:r>
                      <a:r>
                        <a:rPr lang="en-US" altLang="zh-CN" sz="800" dirty="0" err="1"/>
                        <a:t>Ancho</a:t>
                      </a:r>
                      <a:r>
                        <a:rPr lang="en-US" altLang="zh-CN" sz="800" dirty="0"/>
                        <a:t> de </a:t>
                      </a:r>
                      <a:r>
                        <a:rPr lang="en-US" altLang="zh-CN" sz="800" dirty="0" err="1"/>
                        <a:t>banda</a:t>
                      </a:r>
                      <a:r>
                        <a:rPr lang="en-US" altLang="zh-CN" sz="800" dirty="0"/>
                        <a:t> </a:t>
                      </a:r>
                      <a:br>
                        <a:rPr lang="en-US" sz="800" dirty="0"/>
                      </a:br>
                      <a:r>
                        <a:rPr lang="en-US" sz="800" dirty="0" err="1"/>
                        <a:t>referencia</a:t>
                      </a:r>
                      <a:r>
                        <a:rPr lang="en-US" sz="800" dirty="0"/>
                        <a:t> en bps              en bps</a:t>
                      </a:r>
                    </a:p>
                  </a:txBody>
                  <a:tcPr/>
                </a:tc>
                <a:tc>
                  <a:txBody>
                    <a:bodyPr/>
                    <a:lstStyle/>
                    <a:p>
                      <a:r>
                        <a:rPr lang="en-US" sz="800" dirty="0"/>
                        <a:t>Costo</a:t>
                      </a:r>
                    </a:p>
                  </a:txBody>
                  <a:tcPr/>
                </a:tc>
                <a:extLst>
                  <a:ext uri="{0D108BD9-81ED-4DB2-BD59-A6C34878D82A}">
                    <a16:rowId xmlns:a16="http://schemas.microsoft.com/office/drawing/2014/main" val="10000"/>
                  </a:ext>
                </a:extLst>
              </a:tr>
              <a:tr h="214436">
                <a:tc>
                  <a:txBody>
                    <a:bodyPr/>
                    <a:lstStyle/>
                    <a:p>
                      <a:r>
                        <a:rPr lang="en-US" sz="800" dirty="0"/>
                        <a:t>Ethernet de 10 Gbps</a:t>
                      </a:r>
                    </a:p>
                  </a:txBody>
                  <a:tcPr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800" dirty="0"/>
                        <a:t>100 000 000          </a:t>
                      </a:r>
                      <a:r>
                        <a:rPr lang="es-ES" sz="1400" kern="1200" dirty="0">
                          <a:solidFill>
                            <a:schemeClr val="dk1"/>
                          </a:solidFill>
                          <a:latin typeface="Symbol" panose="05050102010706020507" pitchFamily="18" charset="2"/>
                        </a:rPr>
                        <a:t>¸      </a:t>
                      </a:r>
                      <a:r>
                        <a:rPr lang="en-US" sz="800" dirty="0"/>
                        <a:t> 10 000 000 000</a:t>
                      </a:r>
                    </a:p>
                  </a:txBody>
                  <a:tcPr anchor="ctr"/>
                </a:tc>
                <a:tc>
                  <a:txBody>
                    <a:bodyPr/>
                    <a:lstStyle/>
                    <a:p>
                      <a:pPr marL="0" indent="0">
                        <a:buFont typeface="Arial" panose="020B0604020202020204" pitchFamily="34" charset="0"/>
                        <a:buNone/>
                      </a:pPr>
                      <a:r>
                        <a:rPr lang="en-US" sz="800" dirty="0"/>
                        <a:t>1</a:t>
                      </a:r>
                    </a:p>
                  </a:txBody>
                  <a:tcPr anchor="ctr"/>
                </a:tc>
                <a:extLst>
                  <a:ext uri="{0D108BD9-81ED-4DB2-BD59-A6C34878D82A}">
                    <a16:rowId xmlns:a16="http://schemas.microsoft.com/office/drawing/2014/main" val="10001"/>
                  </a:ext>
                </a:extLst>
              </a:tr>
              <a:tr h="214436">
                <a:tc>
                  <a:txBody>
                    <a:bodyPr/>
                    <a:lstStyle/>
                    <a:p>
                      <a:r>
                        <a:rPr lang="en-US" sz="800" dirty="0"/>
                        <a:t>Ethernet de 1 Gbps</a:t>
                      </a:r>
                    </a:p>
                  </a:txBody>
                  <a:tcPr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800" dirty="0"/>
                        <a:t>100 000 000          </a:t>
                      </a:r>
                      <a:r>
                        <a:rPr lang="es-ES" sz="1400" kern="1200" dirty="0">
                          <a:solidFill>
                            <a:schemeClr val="dk1"/>
                          </a:solidFill>
                          <a:latin typeface="Symbol" panose="05050102010706020507" pitchFamily="18" charset="2"/>
                        </a:rPr>
                        <a:t>¸</a:t>
                      </a:r>
                      <a:r>
                        <a:rPr lang="en-US" sz="800" dirty="0"/>
                        <a:t>           1 000 000 000</a:t>
                      </a:r>
                    </a:p>
                  </a:txBody>
                  <a:tcPr anchor="ctr"/>
                </a:tc>
                <a:tc>
                  <a:txBody>
                    <a:bodyPr/>
                    <a:lstStyle/>
                    <a:p>
                      <a:pPr marL="0" indent="0">
                        <a:buFont typeface="Arial" panose="020B0604020202020204" pitchFamily="34" charset="0"/>
                        <a:buNone/>
                      </a:pPr>
                      <a:r>
                        <a:rPr lang="en-US" sz="800" dirty="0"/>
                        <a:t>1</a:t>
                      </a:r>
                    </a:p>
                  </a:txBody>
                  <a:tcPr anchor="ctr"/>
                </a:tc>
                <a:extLst>
                  <a:ext uri="{0D108BD9-81ED-4DB2-BD59-A6C34878D82A}">
                    <a16:rowId xmlns:a16="http://schemas.microsoft.com/office/drawing/2014/main" val="10002"/>
                  </a:ext>
                </a:extLst>
              </a:tr>
              <a:tr h="214436">
                <a:tc>
                  <a:txBody>
                    <a:bodyPr/>
                    <a:lstStyle/>
                    <a:p>
                      <a:r>
                        <a:rPr lang="en-US" sz="800" dirty="0"/>
                        <a:t>Ethernet de 100 Mbps</a:t>
                      </a:r>
                    </a:p>
                  </a:txBody>
                  <a:tcPr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800" dirty="0"/>
                        <a:t>100 000 000          </a:t>
                      </a:r>
                      <a:r>
                        <a:rPr lang="es-ES" sz="1400" kern="1200" dirty="0">
                          <a:solidFill>
                            <a:schemeClr val="dk1"/>
                          </a:solidFill>
                          <a:latin typeface="Symbol" panose="05050102010706020507" pitchFamily="18" charset="2"/>
                        </a:rPr>
                        <a:t>¸</a:t>
                      </a:r>
                      <a:r>
                        <a:rPr lang="en-US" sz="800" dirty="0"/>
                        <a:t>           100 000 000</a:t>
                      </a:r>
                    </a:p>
                  </a:txBody>
                  <a:tcPr anchor="ctr"/>
                </a:tc>
                <a:tc>
                  <a:txBody>
                    <a:bodyPr/>
                    <a:lstStyle/>
                    <a:p>
                      <a:pPr marL="0" indent="0">
                        <a:buFont typeface="Arial" panose="020B0604020202020204" pitchFamily="34" charset="0"/>
                        <a:buNone/>
                      </a:pPr>
                      <a:r>
                        <a:rPr lang="en-US" sz="800" dirty="0"/>
                        <a:t>1</a:t>
                      </a:r>
                    </a:p>
                  </a:txBody>
                  <a:tcPr anchor="ctr"/>
                </a:tc>
                <a:extLst>
                  <a:ext uri="{0D108BD9-81ED-4DB2-BD59-A6C34878D82A}">
                    <a16:rowId xmlns:a16="http://schemas.microsoft.com/office/drawing/2014/main" val="10003"/>
                  </a:ext>
                </a:extLst>
              </a:tr>
              <a:tr h="214436">
                <a:tc>
                  <a:txBody>
                    <a:bodyPr/>
                    <a:lstStyle/>
                    <a:p>
                      <a:r>
                        <a:rPr lang="en-US" sz="800" dirty="0"/>
                        <a:t>Ethernet de 10 Mbps</a:t>
                      </a:r>
                    </a:p>
                  </a:txBody>
                  <a:tcPr anchor="ctr">
                    <a:solidFill>
                      <a:srgbClr val="E8F5FD"/>
                    </a:solidFill>
                  </a:tcP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800" dirty="0"/>
                        <a:t>100 000 000          </a:t>
                      </a:r>
                      <a:r>
                        <a:rPr lang="es-ES" sz="1400" kern="1200" dirty="0">
                          <a:solidFill>
                            <a:schemeClr val="dk1"/>
                          </a:solidFill>
                          <a:latin typeface="Symbol" panose="05050102010706020507" pitchFamily="18" charset="2"/>
                        </a:rPr>
                        <a:t>¸</a:t>
                      </a:r>
                      <a:r>
                        <a:rPr lang="en-US" sz="800" dirty="0"/>
                        <a:t>           10 000 000</a:t>
                      </a:r>
                    </a:p>
                  </a:txBody>
                  <a:tcPr anchor="ctr">
                    <a:solidFill>
                      <a:srgbClr val="E8F5FD"/>
                    </a:solidFill>
                  </a:tcPr>
                </a:tc>
                <a:tc>
                  <a:txBody>
                    <a:bodyPr/>
                    <a:lstStyle/>
                    <a:p>
                      <a:pPr marL="0" indent="0">
                        <a:buFont typeface="Arial" panose="020B0604020202020204" pitchFamily="34" charset="0"/>
                        <a:buNone/>
                      </a:pPr>
                      <a:r>
                        <a:rPr lang="en-US" sz="800" dirty="0"/>
                        <a:t>10</a:t>
                      </a:r>
                    </a:p>
                  </a:txBody>
                  <a:tcPr anchor="ctr">
                    <a:solidFill>
                      <a:srgbClr val="E8F5FD"/>
                    </a:solidFill>
                  </a:tcPr>
                </a:tc>
                <a:extLst>
                  <a:ext uri="{0D108BD9-81ED-4DB2-BD59-A6C34878D82A}">
                    <a16:rowId xmlns:a16="http://schemas.microsoft.com/office/drawing/2014/main" val="10004"/>
                  </a:ext>
                </a:extLst>
              </a:tr>
              <a:tr h="214436">
                <a:tc>
                  <a:txBody>
                    <a:bodyPr/>
                    <a:lstStyle/>
                    <a:p>
                      <a:r>
                        <a:rPr lang="en-US" sz="800" dirty="0"/>
                        <a:t>Serie de 1544 Mbps</a:t>
                      </a:r>
                    </a:p>
                  </a:txBody>
                  <a:tcPr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800" dirty="0"/>
                        <a:t>100 000 000          </a:t>
                      </a:r>
                      <a:r>
                        <a:rPr lang="es-ES" sz="1400" kern="1200" dirty="0">
                          <a:solidFill>
                            <a:schemeClr val="dk1"/>
                          </a:solidFill>
                          <a:latin typeface="Symbol" panose="05050102010706020507" pitchFamily="18" charset="2"/>
                        </a:rPr>
                        <a:t>¸</a:t>
                      </a:r>
                      <a:r>
                        <a:rPr lang="en-US" sz="800" dirty="0"/>
                        <a:t>           1 544 000</a:t>
                      </a:r>
                    </a:p>
                  </a:txBody>
                  <a:tcPr anchor="ctr"/>
                </a:tc>
                <a:tc>
                  <a:txBody>
                    <a:bodyPr/>
                    <a:lstStyle/>
                    <a:p>
                      <a:pPr marL="0" indent="0">
                        <a:buFont typeface="Arial" panose="020B0604020202020204" pitchFamily="34" charset="0"/>
                        <a:buNone/>
                      </a:pPr>
                      <a:r>
                        <a:rPr lang="en-US" sz="800" dirty="0"/>
                        <a:t>64</a:t>
                      </a:r>
                    </a:p>
                  </a:txBody>
                  <a:tcPr anchor="ctr"/>
                </a:tc>
                <a:extLst>
                  <a:ext uri="{0D108BD9-81ED-4DB2-BD59-A6C34878D82A}">
                    <a16:rowId xmlns:a16="http://schemas.microsoft.com/office/drawing/2014/main" val="10005"/>
                  </a:ext>
                </a:extLst>
              </a:tr>
              <a:tr h="214436">
                <a:tc>
                  <a:txBody>
                    <a:bodyPr/>
                    <a:lstStyle/>
                    <a:p>
                      <a:r>
                        <a:rPr lang="en-US" sz="800" dirty="0"/>
                        <a:t>Serie de 128 Mbps</a:t>
                      </a:r>
                    </a:p>
                  </a:txBody>
                  <a:tcPr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800" dirty="0"/>
                        <a:t>100 000 000          </a:t>
                      </a:r>
                      <a:r>
                        <a:rPr lang="es-ES" sz="1400" kern="1200" dirty="0">
                          <a:solidFill>
                            <a:schemeClr val="dk1"/>
                          </a:solidFill>
                          <a:latin typeface="Symbol" panose="05050102010706020507" pitchFamily="18" charset="2"/>
                        </a:rPr>
                        <a:t>¸</a:t>
                      </a:r>
                      <a:r>
                        <a:rPr lang="en-US" sz="800" dirty="0"/>
                        <a:t>           128 000</a:t>
                      </a:r>
                    </a:p>
                  </a:txBody>
                  <a:tcPr anchor="ctr"/>
                </a:tc>
                <a:tc>
                  <a:txBody>
                    <a:bodyPr/>
                    <a:lstStyle/>
                    <a:p>
                      <a:pPr marL="0" indent="0">
                        <a:buFont typeface="Arial" panose="020B0604020202020204" pitchFamily="34" charset="0"/>
                        <a:buNone/>
                      </a:pPr>
                      <a:r>
                        <a:rPr lang="en-US" sz="800" dirty="0"/>
                        <a:t>781</a:t>
                      </a:r>
                    </a:p>
                  </a:txBody>
                  <a:tcPr anchor="ctr"/>
                </a:tc>
                <a:extLst>
                  <a:ext uri="{0D108BD9-81ED-4DB2-BD59-A6C34878D82A}">
                    <a16:rowId xmlns:a16="http://schemas.microsoft.com/office/drawing/2014/main" val="10006"/>
                  </a:ext>
                </a:extLst>
              </a:tr>
              <a:tr h="214436">
                <a:tc>
                  <a:txBody>
                    <a:bodyPr/>
                    <a:lstStyle/>
                    <a:p>
                      <a:r>
                        <a:rPr lang="en-US" sz="800" dirty="0"/>
                        <a:t>Serie de 64 Mbps</a:t>
                      </a:r>
                    </a:p>
                  </a:txBody>
                  <a:tcPr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800" dirty="0"/>
                        <a:t>100 000 000          </a:t>
                      </a:r>
                      <a:r>
                        <a:rPr lang="es-ES" sz="1400" kern="1200" dirty="0">
                          <a:solidFill>
                            <a:schemeClr val="dk1"/>
                          </a:solidFill>
                          <a:latin typeface="Symbol" panose="05050102010706020507" pitchFamily="18" charset="2"/>
                        </a:rPr>
                        <a:t>¸</a:t>
                      </a:r>
                      <a:r>
                        <a:rPr lang="en-US" sz="800" dirty="0"/>
                        <a:t>            64 000</a:t>
                      </a:r>
                    </a:p>
                  </a:txBody>
                  <a:tcPr anchor="ctr"/>
                </a:tc>
                <a:tc>
                  <a:txBody>
                    <a:bodyPr/>
                    <a:lstStyle/>
                    <a:p>
                      <a:pPr marL="0" indent="0">
                        <a:buFont typeface="Arial" panose="020B0604020202020204" pitchFamily="34" charset="0"/>
                        <a:buNone/>
                      </a:pPr>
                      <a:r>
                        <a:rPr lang="en-US" sz="800" dirty="0"/>
                        <a:t>1562</a:t>
                      </a:r>
                    </a:p>
                  </a:txBody>
                  <a:tcPr anchor="ctr"/>
                </a:tc>
                <a:extLst>
                  <a:ext uri="{0D108BD9-81ED-4DB2-BD59-A6C34878D82A}">
                    <a16:rowId xmlns:a16="http://schemas.microsoft.com/office/drawing/2014/main" val="10007"/>
                  </a:ext>
                </a:extLst>
              </a:tr>
            </a:tbl>
          </a:graphicData>
        </a:graphic>
      </p:graphicFrame>
      <p:sp>
        <p:nvSpPr>
          <p:cNvPr id="11" name="Oval 10"/>
          <p:cNvSpPr/>
          <p:nvPr/>
        </p:nvSpPr>
        <p:spPr>
          <a:xfrm>
            <a:off x="4801892" y="2624379"/>
            <a:ext cx="862739" cy="1009973"/>
          </a:xfrm>
          <a:prstGeom prst="ellipse">
            <a:avLst/>
          </a:prstGeom>
          <a:noFill/>
          <a:ln>
            <a:solidFill>
              <a:schemeClr val="accent6"/>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p:cNvSpPr txBox="1"/>
          <p:nvPr/>
        </p:nvSpPr>
        <p:spPr>
          <a:xfrm>
            <a:off x="6054958" y="2465579"/>
            <a:ext cx="2709334" cy="1404000"/>
          </a:xfrm>
          <a:prstGeom prst="rect">
            <a:avLst/>
          </a:prstGeom>
          <a:ln/>
        </p:spPr>
        <p:style>
          <a:lnRef idx="0">
            <a:schemeClr val="accent6"/>
          </a:lnRef>
          <a:fillRef idx="3">
            <a:schemeClr val="accent6"/>
          </a:fillRef>
          <a:effectRef idx="3">
            <a:schemeClr val="accent6"/>
          </a:effectRef>
          <a:fontRef idx="minor">
            <a:schemeClr val="lt1"/>
          </a:fontRef>
        </p:style>
        <p:txBody>
          <a:bodyPr wrap="square" rtlCol="0">
            <a:spAutoFit/>
          </a:bodyPr>
          <a:lstStyle/>
          <a:p>
            <a:r>
              <a:rPr lang="es-ES" sz="1200" b="1" dirty="0">
                <a:solidFill>
                  <a:srgbClr val="000000"/>
                </a:solidFill>
              </a:rPr>
              <a:t>Con el ancho de banda de referencia predeterminado aplicado, Ethernet de 100 Mbps, Ethernet de 1 Gbps y Ethernet de 10 Gbps parecen tener el mismo ancho de banda dentro de los cálculos de la mejor ruta.</a:t>
            </a:r>
          </a:p>
        </p:txBody>
      </p:sp>
    </p:spTree>
    <p:extLst>
      <p:ext uri="{BB962C8B-B14F-4D97-AF65-F5344CB8AC3E}">
        <p14:creationId xmlns:p14="http://schemas.microsoft.com/office/powerpoint/2010/main" val="2064646733"/>
      </p:ext>
    </p:extLst>
  </p:cSld>
  <p:clrMapOvr>
    <a:masterClrMapping/>
  </p:clrMapOvr>
  <p:transition spd="slow">
    <p:wip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Rectangle 2"/>
          <p:cNvSpPr>
            <a:spLocks noGrp="1" noChangeArrowheads="1"/>
          </p:cNvSpPr>
          <p:nvPr>
            <p:ph type="title"/>
          </p:nvPr>
        </p:nvSpPr>
        <p:spPr/>
        <p:txBody>
          <a:bodyPr/>
          <a:lstStyle/>
          <a:p>
            <a:r>
              <a:rPr lang="es-ES" altLang="en-US" sz="1600" dirty="0"/>
              <a:t>Costo de OSPF</a:t>
            </a:r>
            <a:br/>
            <a:r>
              <a:rPr lang="es-ES"/>
              <a:t>Ajuste del ancho de banda de referencia (cont.)</a:t>
            </a:r>
          </a:p>
        </p:txBody>
      </p:sp>
      <p:sp>
        <p:nvSpPr>
          <p:cNvPr id="4" name="Rectangle 6"/>
          <p:cNvSpPr>
            <a:spLocks noGrp="1" noChangeArrowheads="1"/>
          </p:cNvSpPr>
          <p:nvPr>
            <p:ph idx="1"/>
          </p:nvPr>
        </p:nvSpPr>
        <p:spPr>
          <a:xfrm>
            <a:off x="480447" y="824569"/>
            <a:ext cx="8226583" cy="4181383"/>
          </a:xfrm>
        </p:spPr>
        <p:txBody>
          <a:bodyPr/>
          <a:lstStyle/>
          <a:p>
            <a:r>
              <a:rPr lang="es-ES"/>
              <a:t>Para adaptarse a fin de distinguir entre Ethernet de 100 Mbps y Gigabit Ethernet, utilice el comando</a:t>
            </a:r>
            <a:r>
              <a:rPr lang="es-ES" altLang="ja-JP" b="1" dirty="0"/>
              <a:t> auto-cost reference-bandwidth 1000</a:t>
            </a:r>
            <a:r>
              <a:rPr lang="es-ES"/>
              <a:t>.</a:t>
            </a:r>
          </a:p>
          <a:p>
            <a:r>
              <a:rPr lang="es-ES"/>
              <a:t>Para adaptarse a fin de distinguir entre Ethernet de 100 Mbps y Gigabit Ethernet, utilice el comando</a:t>
            </a:r>
            <a:r>
              <a:rPr lang="es-ES" altLang="ja-JP" b="1" dirty="0"/>
              <a:t> auto-cost reference-bandwidth 10000</a:t>
            </a:r>
            <a:r>
              <a:rPr lang="es-ES"/>
              <a:t>.</a:t>
            </a:r>
          </a:p>
        </p:txBody>
      </p:sp>
      <p:graphicFrame>
        <p:nvGraphicFramePr>
          <p:cNvPr id="6" name="Table 5"/>
          <p:cNvGraphicFramePr>
            <a:graphicFrameLocks noGrp="1"/>
          </p:cNvGraphicFramePr>
          <p:nvPr>
            <p:extLst>
              <p:ext uri="{D42A27DB-BD31-4B8C-83A1-F6EECF244321}">
                <p14:modId xmlns:p14="http://schemas.microsoft.com/office/powerpoint/2010/main" val="4040509272"/>
              </p:ext>
            </p:extLst>
          </p:nvPr>
        </p:nvGraphicFramePr>
        <p:xfrm>
          <a:off x="650930" y="1941027"/>
          <a:ext cx="3859158" cy="2590800"/>
        </p:xfrm>
        <a:graphic>
          <a:graphicData uri="http://schemas.openxmlformats.org/drawingml/2006/table">
            <a:tbl>
              <a:tblPr firstRow="1" bandRow="1">
                <a:tableStyleId>{7DF18680-E054-41AD-8BC1-D1AEF772440D}</a:tableStyleId>
              </a:tblPr>
              <a:tblGrid>
                <a:gridCol w="1201683">
                  <a:extLst>
                    <a:ext uri="{9D8B030D-6E8A-4147-A177-3AD203B41FA5}">
                      <a16:colId xmlns:a16="http://schemas.microsoft.com/office/drawing/2014/main" val="20000"/>
                    </a:ext>
                  </a:extLst>
                </a:gridCol>
                <a:gridCol w="2176462">
                  <a:extLst>
                    <a:ext uri="{9D8B030D-6E8A-4147-A177-3AD203B41FA5}">
                      <a16:colId xmlns:a16="http://schemas.microsoft.com/office/drawing/2014/main" val="20001"/>
                    </a:ext>
                  </a:extLst>
                </a:gridCol>
                <a:gridCol w="481013">
                  <a:extLst>
                    <a:ext uri="{9D8B030D-6E8A-4147-A177-3AD203B41FA5}">
                      <a16:colId xmlns:a16="http://schemas.microsoft.com/office/drawing/2014/main" val="20002"/>
                    </a:ext>
                  </a:extLst>
                </a:gridCol>
              </a:tblGrid>
              <a:tr h="340963">
                <a:tc>
                  <a:txBody>
                    <a:bodyPr/>
                    <a:lstStyle/>
                    <a:p>
                      <a:r>
                        <a:rPr lang="en-US" sz="800" dirty="0"/>
                        <a:t>Tipo de interfaz</a:t>
                      </a:r>
                    </a:p>
                  </a:txBody>
                  <a:tcPr/>
                </a:tc>
                <a:tc>
                  <a:txBody>
                    <a:bodyPr/>
                    <a:lstStyle/>
                    <a:p>
                      <a:r>
                        <a:rPr lang="en-US" sz="800" dirty="0"/>
                        <a:t>Ancho de </a:t>
                      </a:r>
                      <a:r>
                        <a:rPr lang="en-US" sz="800" dirty="0" err="1"/>
                        <a:t>banda</a:t>
                      </a:r>
                      <a:r>
                        <a:rPr lang="en-US" sz="800" dirty="0"/>
                        <a:t> </a:t>
                      </a:r>
                      <a:br>
                        <a:rPr lang="en-US" sz="800" dirty="0"/>
                      </a:br>
                      <a:r>
                        <a:rPr lang="en-US" sz="800" dirty="0" err="1"/>
                        <a:t>predeterminado</a:t>
                      </a:r>
                      <a:r>
                        <a:rPr lang="en-US" sz="800" dirty="0"/>
                        <a:t> de         </a:t>
                      </a:r>
                      <a:r>
                        <a:rPr lang="en-US" altLang="zh-CN" sz="800" dirty="0" err="1"/>
                        <a:t>Ancho</a:t>
                      </a:r>
                      <a:r>
                        <a:rPr lang="en-US" altLang="zh-CN" sz="800" dirty="0"/>
                        <a:t> de </a:t>
                      </a:r>
                      <a:r>
                        <a:rPr lang="en-US" altLang="zh-CN" sz="800" dirty="0" err="1"/>
                        <a:t>banda</a:t>
                      </a:r>
                      <a:r>
                        <a:rPr lang="en-US" altLang="zh-CN" sz="800" dirty="0"/>
                        <a:t> </a:t>
                      </a:r>
                      <a:br>
                        <a:rPr lang="en-US" sz="800" dirty="0"/>
                      </a:br>
                      <a:r>
                        <a:rPr lang="en-US" sz="800" dirty="0" err="1"/>
                        <a:t>referencia</a:t>
                      </a:r>
                      <a:r>
                        <a:rPr lang="en-US" sz="800" dirty="0"/>
                        <a:t> en bps           en bps</a:t>
                      </a:r>
                    </a:p>
                  </a:txBody>
                  <a:tcPr/>
                </a:tc>
                <a:tc>
                  <a:txBody>
                    <a:bodyPr/>
                    <a:lstStyle/>
                    <a:p>
                      <a:r>
                        <a:rPr lang="en-US" sz="800" dirty="0"/>
                        <a:t>Costo</a:t>
                      </a:r>
                    </a:p>
                  </a:txBody>
                  <a:tcPr/>
                </a:tc>
                <a:extLst>
                  <a:ext uri="{0D108BD9-81ED-4DB2-BD59-A6C34878D82A}">
                    <a16:rowId xmlns:a16="http://schemas.microsoft.com/office/drawing/2014/main" val="10000"/>
                  </a:ext>
                </a:extLst>
              </a:tr>
              <a:tr h="263469">
                <a:tc>
                  <a:txBody>
                    <a:bodyPr/>
                    <a:lstStyle/>
                    <a:p>
                      <a:r>
                        <a:rPr lang="en-US" sz="800" dirty="0"/>
                        <a:t>Ethernet de 10 Gbps</a:t>
                      </a:r>
                    </a:p>
                  </a:txBody>
                  <a:tcPr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800" dirty="0"/>
                        <a:t>1 000 000 000        </a:t>
                      </a:r>
                      <a:r>
                        <a:rPr lang="es-ES" sz="1400" kern="1200" dirty="0">
                          <a:solidFill>
                            <a:schemeClr val="dk1"/>
                          </a:solidFill>
                          <a:latin typeface="Symbol" panose="05050102010706020507" pitchFamily="18" charset="2"/>
                        </a:rPr>
                        <a:t>¸</a:t>
                      </a:r>
                      <a:r>
                        <a:rPr lang="en-US" sz="800" dirty="0"/>
                        <a:t>      10 000 000 000</a:t>
                      </a:r>
                    </a:p>
                  </a:txBody>
                  <a:tcPr anchor="ctr"/>
                </a:tc>
                <a:tc>
                  <a:txBody>
                    <a:bodyPr/>
                    <a:lstStyle/>
                    <a:p>
                      <a:pPr marL="0" indent="0">
                        <a:buFont typeface="Arial" panose="020B0604020202020204" pitchFamily="34" charset="0"/>
                        <a:buNone/>
                      </a:pPr>
                      <a:r>
                        <a:rPr lang="en-US" sz="800" dirty="0"/>
                        <a:t>1</a:t>
                      </a:r>
                    </a:p>
                  </a:txBody>
                  <a:tcPr anchor="ctr"/>
                </a:tc>
                <a:extLst>
                  <a:ext uri="{0D108BD9-81ED-4DB2-BD59-A6C34878D82A}">
                    <a16:rowId xmlns:a16="http://schemas.microsoft.com/office/drawing/2014/main" val="10001"/>
                  </a:ext>
                </a:extLst>
              </a:tr>
              <a:tr h="214436">
                <a:tc>
                  <a:txBody>
                    <a:bodyPr/>
                    <a:lstStyle/>
                    <a:p>
                      <a:r>
                        <a:rPr lang="en-US" sz="800" dirty="0"/>
                        <a:t>Ethernet de 1 Gbps</a:t>
                      </a:r>
                    </a:p>
                  </a:txBody>
                  <a:tcPr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800" dirty="0"/>
                        <a:t>1 000 000 000        </a:t>
                      </a:r>
                      <a:r>
                        <a:rPr lang="es-ES" sz="1400" kern="1200" dirty="0">
                          <a:solidFill>
                            <a:schemeClr val="dk1"/>
                          </a:solidFill>
                          <a:latin typeface="Symbol" panose="05050102010706020507" pitchFamily="18" charset="2"/>
                        </a:rPr>
                        <a:t>¸</a:t>
                      </a:r>
                      <a:r>
                        <a:rPr lang="en-US" sz="800" dirty="0"/>
                        <a:t>      1 000 000 000</a:t>
                      </a:r>
                    </a:p>
                  </a:txBody>
                  <a:tcPr anchor="ctr"/>
                </a:tc>
                <a:tc>
                  <a:txBody>
                    <a:bodyPr/>
                    <a:lstStyle/>
                    <a:p>
                      <a:pPr marL="0" indent="0">
                        <a:buFont typeface="Arial" panose="020B0604020202020204" pitchFamily="34" charset="0"/>
                        <a:buNone/>
                      </a:pPr>
                      <a:r>
                        <a:rPr lang="en-US" sz="800" dirty="0"/>
                        <a:t>1</a:t>
                      </a:r>
                    </a:p>
                  </a:txBody>
                  <a:tcPr anchor="ctr"/>
                </a:tc>
                <a:extLst>
                  <a:ext uri="{0D108BD9-81ED-4DB2-BD59-A6C34878D82A}">
                    <a16:rowId xmlns:a16="http://schemas.microsoft.com/office/drawing/2014/main" val="10002"/>
                  </a:ext>
                </a:extLst>
              </a:tr>
              <a:tr h="214436">
                <a:tc>
                  <a:txBody>
                    <a:bodyPr/>
                    <a:lstStyle/>
                    <a:p>
                      <a:r>
                        <a:rPr lang="en-US" sz="800" dirty="0"/>
                        <a:t>Ethernet de 100 Mbps</a:t>
                      </a:r>
                    </a:p>
                  </a:txBody>
                  <a:tcPr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800" dirty="0"/>
                        <a:t>1 000 000 000        </a:t>
                      </a:r>
                      <a:r>
                        <a:rPr lang="es-ES" sz="1400" kern="1200" dirty="0">
                          <a:solidFill>
                            <a:schemeClr val="dk1"/>
                          </a:solidFill>
                          <a:latin typeface="Symbol" panose="05050102010706020507" pitchFamily="18" charset="2"/>
                        </a:rPr>
                        <a:t>¸</a:t>
                      </a:r>
                      <a:r>
                        <a:rPr lang="en-US" sz="800" dirty="0"/>
                        <a:t>      100 000 000</a:t>
                      </a:r>
                    </a:p>
                  </a:txBody>
                  <a:tcPr anchor="ctr"/>
                </a:tc>
                <a:tc>
                  <a:txBody>
                    <a:bodyPr/>
                    <a:lstStyle/>
                    <a:p>
                      <a:pPr marL="0" indent="0">
                        <a:buFont typeface="Arial" panose="020B0604020202020204" pitchFamily="34" charset="0"/>
                        <a:buNone/>
                      </a:pPr>
                      <a:r>
                        <a:rPr lang="en-US" sz="800" dirty="0"/>
                        <a:t>10</a:t>
                      </a:r>
                    </a:p>
                  </a:txBody>
                  <a:tcPr anchor="ctr"/>
                </a:tc>
                <a:extLst>
                  <a:ext uri="{0D108BD9-81ED-4DB2-BD59-A6C34878D82A}">
                    <a16:rowId xmlns:a16="http://schemas.microsoft.com/office/drawing/2014/main" val="10003"/>
                  </a:ext>
                </a:extLst>
              </a:tr>
              <a:tr h="214436">
                <a:tc>
                  <a:txBody>
                    <a:bodyPr/>
                    <a:lstStyle/>
                    <a:p>
                      <a:r>
                        <a:rPr lang="en-US" sz="800" dirty="0"/>
                        <a:t>Ethernet de 10 Mbps</a:t>
                      </a:r>
                    </a:p>
                  </a:txBody>
                  <a:tcPr anchor="ctr">
                    <a:solidFill>
                      <a:srgbClr val="E8F5FD"/>
                    </a:solidFill>
                  </a:tcP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800" dirty="0"/>
                        <a:t>1 000 000 000        </a:t>
                      </a:r>
                      <a:r>
                        <a:rPr lang="es-ES" sz="1400" kern="1200" dirty="0">
                          <a:solidFill>
                            <a:schemeClr val="dk1"/>
                          </a:solidFill>
                          <a:latin typeface="Symbol" panose="05050102010706020507" pitchFamily="18" charset="2"/>
                        </a:rPr>
                        <a:t>¸    </a:t>
                      </a:r>
                      <a:r>
                        <a:rPr lang="en-US" sz="800" dirty="0"/>
                        <a:t>10 000 000</a:t>
                      </a:r>
                    </a:p>
                  </a:txBody>
                  <a:tcPr anchor="ctr">
                    <a:solidFill>
                      <a:srgbClr val="E8F5FD"/>
                    </a:solidFill>
                  </a:tcPr>
                </a:tc>
                <a:tc>
                  <a:txBody>
                    <a:bodyPr/>
                    <a:lstStyle/>
                    <a:p>
                      <a:pPr marL="0" indent="0">
                        <a:buFont typeface="Arial" panose="020B0604020202020204" pitchFamily="34" charset="0"/>
                        <a:buNone/>
                      </a:pPr>
                      <a:r>
                        <a:rPr lang="en-US" sz="800" dirty="0"/>
                        <a:t>100</a:t>
                      </a:r>
                    </a:p>
                  </a:txBody>
                  <a:tcPr anchor="ctr">
                    <a:solidFill>
                      <a:srgbClr val="E8F5FD"/>
                    </a:solidFill>
                  </a:tcPr>
                </a:tc>
                <a:extLst>
                  <a:ext uri="{0D108BD9-81ED-4DB2-BD59-A6C34878D82A}">
                    <a16:rowId xmlns:a16="http://schemas.microsoft.com/office/drawing/2014/main" val="10004"/>
                  </a:ext>
                </a:extLst>
              </a:tr>
              <a:tr h="214436">
                <a:tc>
                  <a:txBody>
                    <a:bodyPr/>
                    <a:lstStyle/>
                    <a:p>
                      <a:r>
                        <a:rPr lang="en-US" sz="800" dirty="0"/>
                        <a:t>Serie de 1544 Mbps</a:t>
                      </a:r>
                    </a:p>
                  </a:txBody>
                  <a:tcPr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800" dirty="0"/>
                        <a:t>1 000 000 000        </a:t>
                      </a:r>
                      <a:r>
                        <a:rPr lang="es-ES" sz="1400" kern="1200" dirty="0">
                          <a:solidFill>
                            <a:schemeClr val="dk1"/>
                          </a:solidFill>
                          <a:latin typeface="Symbol" panose="05050102010706020507" pitchFamily="18" charset="2"/>
                        </a:rPr>
                        <a:t>¸</a:t>
                      </a:r>
                      <a:r>
                        <a:rPr lang="en-US" sz="800" dirty="0"/>
                        <a:t>      1 544 000</a:t>
                      </a:r>
                    </a:p>
                  </a:txBody>
                  <a:tcPr anchor="ctr"/>
                </a:tc>
                <a:tc>
                  <a:txBody>
                    <a:bodyPr/>
                    <a:lstStyle/>
                    <a:p>
                      <a:pPr marL="0" indent="0">
                        <a:buFont typeface="Arial" panose="020B0604020202020204" pitchFamily="34" charset="0"/>
                        <a:buNone/>
                      </a:pPr>
                      <a:r>
                        <a:rPr lang="en-US" sz="800" dirty="0"/>
                        <a:t>647</a:t>
                      </a:r>
                    </a:p>
                  </a:txBody>
                  <a:tcPr anchor="ctr"/>
                </a:tc>
                <a:extLst>
                  <a:ext uri="{0D108BD9-81ED-4DB2-BD59-A6C34878D82A}">
                    <a16:rowId xmlns:a16="http://schemas.microsoft.com/office/drawing/2014/main" val="10005"/>
                  </a:ext>
                </a:extLst>
              </a:tr>
              <a:tr h="214436">
                <a:tc>
                  <a:txBody>
                    <a:bodyPr/>
                    <a:lstStyle/>
                    <a:p>
                      <a:r>
                        <a:rPr lang="en-US" sz="800" dirty="0"/>
                        <a:t>Serie de 128 Mbps</a:t>
                      </a:r>
                    </a:p>
                  </a:txBody>
                  <a:tcPr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800" dirty="0"/>
                        <a:t>1 000 000 000        </a:t>
                      </a:r>
                      <a:r>
                        <a:rPr lang="es-ES" sz="1400" kern="1200" dirty="0">
                          <a:solidFill>
                            <a:schemeClr val="dk1"/>
                          </a:solidFill>
                          <a:latin typeface="Symbol" panose="05050102010706020507" pitchFamily="18" charset="2"/>
                        </a:rPr>
                        <a:t>¸</a:t>
                      </a:r>
                      <a:r>
                        <a:rPr lang="en-US" sz="800" dirty="0"/>
                        <a:t>      128 000</a:t>
                      </a:r>
                    </a:p>
                  </a:txBody>
                  <a:tcPr anchor="ctr"/>
                </a:tc>
                <a:tc>
                  <a:txBody>
                    <a:bodyPr/>
                    <a:lstStyle/>
                    <a:p>
                      <a:pPr marL="0" indent="0">
                        <a:buFont typeface="Arial" panose="020B0604020202020204" pitchFamily="34" charset="0"/>
                        <a:buNone/>
                      </a:pPr>
                      <a:r>
                        <a:rPr lang="en-US" sz="800" dirty="0"/>
                        <a:t>7812</a:t>
                      </a:r>
                    </a:p>
                  </a:txBody>
                  <a:tcPr anchor="ctr"/>
                </a:tc>
                <a:extLst>
                  <a:ext uri="{0D108BD9-81ED-4DB2-BD59-A6C34878D82A}">
                    <a16:rowId xmlns:a16="http://schemas.microsoft.com/office/drawing/2014/main" val="10006"/>
                  </a:ext>
                </a:extLst>
              </a:tr>
              <a:tr h="214436">
                <a:tc>
                  <a:txBody>
                    <a:bodyPr/>
                    <a:lstStyle/>
                    <a:p>
                      <a:r>
                        <a:rPr lang="en-US" sz="800" dirty="0"/>
                        <a:t>Serie de 64 Mbps</a:t>
                      </a:r>
                    </a:p>
                  </a:txBody>
                  <a:tcPr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800" dirty="0"/>
                        <a:t>1 000 000 000        </a:t>
                      </a:r>
                      <a:r>
                        <a:rPr lang="es-ES" sz="1400" kern="1200" dirty="0">
                          <a:solidFill>
                            <a:schemeClr val="dk1"/>
                          </a:solidFill>
                          <a:latin typeface="Symbol" panose="05050102010706020507" pitchFamily="18" charset="2"/>
                        </a:rPr>
                        <a:t>¸</a:t>
                      </a:r>
                      <a:r>
                        <a:rPr lang="en-US" sz="800" dirty="0"/>
                        <a:t>      64 000</a:t>
                      </a:r>
                    </a:p>
                  </a:txBody>
                  <a:tcPr anchor="ctr"/>
                </a:tc>
                <a:tc>
                  <a:txBody>
                    <a:bodyPr/>
                    <a:lstStyle/>
                    <a:p>
                      <a:pPr marL="0" indent="0">
                        <a:buFont typeface="Arial" panose="020B0604020202020204" pitchFamily="34" charset="0"/>
                        <a:buNone/>
                      </a:pPr>
                      <a:r>
                        <a:rPr lang="en-US" sz="800" dirty="0"/>
                        <a:t>15625</a:t>
                      </a:r>
                    </a:p>
                  </a:txBody>
                  <a:tcPr anchor="ctr"/>
                </a:tc>
                <a:extLst>
                  <a:ext uri="{0D108BD9-81ED-4DB2-BD59-A6C34878D82A}">
                    <a16:rowId xmlns:a16="http://schemas.microsoft.com/office/drawing/2014/main" val="10007"/>
                  </a:ext>
                </a:extLst>
              </a:tr>
            </a:tbl>
          </a:graphicData>
        </a:graphic>
      </p:graphicFrame>
      <p:sp>
        <p:nvSpPr>
          <p:cNvPr id="7" name="Oval 6"/>
          <p:cNvSpPr/>
          <p:nvPr/>
        </p:nvSpPr>
        <p:spPr>
          <a:xfrm>
            <a:off x="3882326" y="2243245"/>
            <a:ext cx="472699" cy="622517"/>
          </a:xfrm>
          <a:prstGeom prst="ellipse">
            <a:avLst/>
          </a:prstGeom>
          <a:noFill/>
          <a:ln>
            <a:solidFill>
              <a:schemeClr val="accent6"/>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8" name="Table 7"/>
          <p:cNvGraphicFramePr>
            <a:graphicFrameLocks noGrp="1"/>
          </p:cNvGraphicFramePr>
          <p:nvPr>
            <p:extLst>
              <p:ext uri="{D42A27DB-BD31-4B8C-83A1-F6EECF244321}">
                <p14:modId xmlns:p14="http://schemas.microsoft.com/office/powerpoint/2010/main" val="826502858"/>
              </p:ext>
            </p:extLst>
          </p:nvPr>
        </p:nvGraphicFramePr>
        <p:xfrm>
          <a:off x="4608163" y="1941027"/>
          <a:ext cx="3983387" cy="2590800"/>
        </p:xfrm>
        <a:graphic>
          <a:graphicData uri="http://schemas.openxmlformats.org/drawingml/2006/table">
            <a:tbl>
              <a:tblPr firstRow="1" bandRow="1">
                <a:tableStyleId>{7DF18680-E054-41AD-8BC1-D1AEF772440D}</a:tableStyleId>
              </a:tblPr>
              <a:tblGrid>
                <a:gridCol w="1202087">
                  <a:extLst>
                    <a:ext uri="{9D8B030D-6E8A-4147-A177-3AD203B41FA5}">
                      <a16:colId xmlns:a16="http://schemas.microsoft.com/office/drawing/2014/main" val="20000"/>
                    </a:ext>
                  </a:extLst>
                </a:gridCol>
                <a:gridCol w="2228850">
                  <a:extLst>
                    <a:ext uri="{9D8B030D-6E8A-4147-A177-3AD203B41FA5}">
                      <a16:colId xmlns:a16="http://schemas.microsoft.com/office/drawing/2014/main" val="20001"/>
                    </a:ext>
                  </a:extLst>
                </a:gridCol>
                <a:gridCol w="552450">
                  <a:extLst>
                    <a:ext uri="{9D8B030D-6E8A-4147-A177-3AD203B41FA5}">
                      <a16:colId xmlns:a16="http://schemas.microsoft.com/office/drawing/2014/main" val="20002"/>
                    </a:ext>
                  </a:extLst>
                </a:gridCol>
              </a:tblGrid>
              <a:tr h="340963">
                <a:tc>
                  <a:txBody>
                    <a:bodyPr/>
                    <a:lstStyle/>
                    <a:p>
                      <a:r>
                        <a:rPr lang="en-US" sz="800" dirty="0"/>
                        <a:t>Tipo de interfaz</a:t>
                      </a:r>
                    </a:p>
                  </a:txBody>
                  <a:tcPr/>
                </a:tc>
                <a:tc>
                  <a:txBody>
                    <a:bodyPr/>
                    <a:lstStyle/>
                    <a:p>
                      <a:r>
                        <a:rPr lang="en-US" sz="800" dirty="0"/>
                        <a:t>Ancho de </a:t>
                      </a:r>
                      <a:r>
                        <a:rPr lang="en-US" sz="800" dirty="0" err="1"/>
                        <a:t>banda</a:t>
                      </a:r>
                      <a:r>
                        <a:rPr lang="en-US" sz="800" dirty="0"/>
                        <a:t> </a:t>
                      </a:r>
                      <a:br>
                        <a:rPr lang="en-US" sz="800" dirty="0"/>
                      </a:br>
                      <a:r>
                        <a:rPr lang="en-US" sz="800" dirty="0" err="1"/>
                        <a:t>predeterminado</a:t>
                      </a:r>
                      <a:r>
                        <a:rPr lang="en-US" sz="800" dirty="0"/>
                        <a:t> de           </a:t>
                      </a:r>
                      <a:r>
                        <a:rPr lang="en-US" altLang="zh-CN" sz="800" dirty="0" err="1"/>
                        <a:t>Ancho</a:t>
                      </a:r>
                      <a:r>
                        <a:rPr lang="en-US" altLang="zh-CN" sz="800" dirty="0"/>
                        <a:t> de </a:t>
                      </a:r>
                      <a:r>
                        <a:rPr lang="en-US" altLang="zh-CN" sz="800" dirty="0" err="1"/>
                        <a:t>banda</a:t>
                      </a:r>
                      <a:r>
                        <a:rPr lang="en-US" altLang="zh-CN" sz="800" dirty="0"/>
                        <a:t> </a:t>
                      </a:r>
                      <a:br>
                        <a:rPr lang="en-US" sz="800" dirty="0"/>
                      </a:br>
                      <a:r>
                        <a:rPr lang="en-US" sz="800" dirty="0" err="1"/>
                        <a:t>referencia</a:t>
                      </a:r>
                      <a:r>
                        <a:rPr lang="en-US" sz="800" dirty="0"/>
                        <a:t> en bps             en bps</a:t>
                      </a:r>
                    </a:p>
                  </a:txBody>
                  <a:tcPr/>
                </a:tc>
                <a:tc>
                  <a:txBody>
                    <a:bodyPr/>
                    <a:lstStyle/>
                    <a:p>
                      <a:r>
                        <a:rPr lang="en-US" sz="800" dirty="0"/>
                        <a:t>Costo</a:t>
                      </a:r>
                    </a:p>
                  </a:txBody>
                  <a:tcPr/>
                </a:tc>
                <a:extLst>
                  <a:ext uri="{0D108BD9-81ED-4DB2-BD59-A6C34878D82A}">
                    <a16:rowId xmlns:a16="http://schemas.microsoft.com/office/drawing/2014/main" val="10000"/>
                  </a:ext>
                </a:extLst>
              </a:tr>
              <a:tr h="214436">
                <a:tc>
                  <a:txBody>
                    <a:bodyPr/>
                    <a:lstStyle/>
                    <a:p>
                      <a:r>
                        <a:rPr lang="en-US" sz="800" dirty="0"/>
                        <a:t>Ethernet de 10 Gbps</a:t>
                      </a:r>
                    </a:p>
                  </a:txBody>
                  <a:tcPr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800" dirty="0"/>
                        <a:t>10 000 000 000        </a:t>
                      </a:r>
                      <a:r>
                        <a:rPr lang="es-ES" sz="1400" kern="1200" dirty="0">
                          <a:solidFill>
                            <a:schemeClr val="dk1"/>
                          </a:solidFill>
                          <a:latin typeface="Symbol" panose="05050102010706020507" pitchFamily="18" charset="2"/>
                        </a:rPr>
                        <a:t>¸   </a:t>
                      </a:r>
                      <a:r>
                        <a:rPr lang="en-US" sz="800" dirty="0"/>
                        <a:t> 10 000 000 000</a:t>
                      </a:r>
                    </a:p>
                  </a:txBody>
                  <a:tcPr anchor="ctr"/>
                </a:tc>
                <a:tc>
                  <a:txBody>
                    <a:bodyPr/>
                    <a:lstStyle/>
                    <a:p>
                      <a:pPr marL="0" indent="0">
                        <a:buFont typeface="Arial" panose="020B0604020202020204" pitchFamily="34" charset="0"/>
                        <a:buNone/>
                      </a:pPr>
                      <a:r>
                        <a:rPr lang="en-US" sz="800" dirty="0"/>
                        <a:t>1</a:t>
                      </a:r>
                    </a:p>
                  </a:txBody>
                  <a:tcPr anchor="ctr"/>
                </a:tc>
                <a:extLst>
                  <a:ext uri="{0D108BD9-81ED-4DB2-BD59-A6C34878D82A}">
                    <a16:rowId xmlns:a16="http://schemas.microsoft.com/office/drawing/2014/main" val="10001"/>
                  </a:ext>
                </a:extLst>
              </a:tr>
              <a:tr h="214436">
                <a:tc>
                  <a:txBody>
                    <a:bodyPr/>
                    <a:lstStyle/>
                    <a:p>
                      <a:r>
                        <a:rPr lang="en-US" sz="800" dirty="0"/>
                        <a:t>Ethernet de 1 Gbps</a:t>
                      </a:r>
                    </a:p>
                  </a:txBody>
                  <a:tcPr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800" dirty="0"/>
                        <a:t>10 000 000 000       </a:t>
                      </a:r>
                      <a:r>
                        <a:rPr lang="es-ES" sz="1400" kern="1200" dirty="0">
                          <a:solidFill>
                            <a:schemeClr val="dk1"/>
                          </a:solidFill>
                          <a:latin typeface="Symbol" panose="05050102010706020507" pitchFamily="18" charset="2"/>
                        </a:rPr>
                        <a:t>¸    </a:t>
                      </a:r>
                      <a:r>
                        <a:rPr lang="en-US" sz="800" dirty="0"/>
                        <a:t> 1 000 000 000</a:t>
                      </a:r>
                    </a:p>
                  </a:txBody>
                  <a:tcPr anchor="ctr"/>
                </a:tc>
                <a:tc>
                  <a:txBody>
                    <a:bodyPr/>
                    <a:lstStyle/>
                    <a:p>
                      <a:pPr marL="0" indent="0">
                        <a:buFont typeface="Arial" panose="020B0604020202020204" pitchFamily="34" charset="0"/>
                        <a:buNone/>
                      </a:pPr>
                      <a:r>
                        <a:rPr lang="en-US" sz="800" dirty="0"/>
                        <a:t>10</a:t>
                      </a:r>
                    </a:p>
                  </a:txBody>
                  <a:tcPr anchor="ctr"/>
                </a:tc>
                <a:extLst>
                  <a:ext uri="{0D108BD9-81ED-4DB2-BD59-A6C34878D82A}">
                    <a16:rowId xmlns:a16="http://schemas.microsoft.com/office/drawing/2014/main" val="10002"/>
                  </a:ext>
                </a:extLst>
              </a:tr>
              <a:tr h="214436">
                <a:tc>
                  <a:txBody>
                    <a:bodyPr/>
                    <a:lstStyle/>
                    <a:p>
                      <a:r>
                        <a:rPr lang="en-US" sz="800" dirty="0"/>
                        <a:t>Ethernet de 100 Mbps</a:t>
                      </a:r>
                    </a:p>
                  </a:txBody>
                  <a:tcPr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800" dirty="0"/>
                        <a:t>10 000 000 000       </a:t>
                      </a:r>
                      <a:r>
                        <a:rPr lang="es-ES" sz="1400" kern="1200" dirty="0">
                          <a:solidFill>
                            <a:schemeClr val="dk1"/>
                          </a:solidFill>
                          <a:latin typeface="Symbol" panose="05050102010706020507" pitchFamily="18" charset="2"/>
                        </a:rPr>
                        <a:t>¸</a:t>
                      </a:r>
                      <a:r>
                        <a:rPr lang="en-US" sz="800" dirty="0"/>
                        <a:t>       100 000 000</a:t>
                      </a:r>
                    </a:p>
                  </a:txBody>
                  <a:tcPr anchor="ctr"/>
                </a:tc>
                <a:tc>
                  <a:txBody>
                    <a:bodyPr/>
                    <a:lstStyle/>
                    <a:p>
                      <a:pPr marL="0" indent="0">
                        <a:buFont typeface="Arial" panose="020B0604020202020204" pitchFamily="34" charset="0"/>
                        <a:buNone/>
                      </a:pPr>
                      <a:r>
                        <a:rPr lang="en-US" sz="800" dirty="0"/>
                        <a:t>100</a:t>
                      </a:r>
                    </a:p>
                  </a:txBody>
                  <a:tcPr anchor="ctr"/>
                </a:tc>
                <a:extLst>
                  <a:ext uri="{0D108BD9-81ED-4DB2-BD59-A6C34878D82A}">
                    <a16:rowId xmlns:a16="http://schemas.microsoft.com/office/drawing/2014/main" val="10003"/>
                  </a:ext>
                </a:extLst>
              </a:tr>
              <a:tr h="214436">
                <a:tc>
                  <a:txBody>
                    <a:bodyPr/>
                    <a:lstStyle/>
                    <a:p>
                      <a:r>
                        <a:rPr lang="en-US" sz="800" dirty="0"/>
                        <a:t>Ethernet de 10 Mbps</a:t>
                      </a:r>
                    </a:p>
                  </a:txBody>
                  <a:tcPr anchor="ctr">
                    <a:solidFill>
                      <a:srgbClr val="E8F5FD"/>
                    </a:solidFill>
                  </a:tcP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800" dirty="0"/>
                        <a:t>10 000 000 000       </a:t>
                      </a:r>
                      <a:r>
                        <a:rPr lang="es-ES" sz="1400" kern="1200" dirty="0">
                          <a:solidFill>
                            <a:schemeClr val="dk1"/>
                          </a:solidFill>
                          <a:latin typeface="Symbol" panose="05050102010706020507" pitchFamily="18" charset="2"/>
                        </a:rPr>
                        <a:t>¸</a:t>
                      </a:r>
                      <a:r>
                        <a:rPr lang="en-US" sz="800" dirty="0"/>
                        <a:t>       10 000 000</a:t>
                      </a:r>
                    </a:p>
                  </a:txBody>
                  <a:tcPr anchor="ctr">
                    <a:solidFill>
                      <a:srgbClr val="E8F5FD"/>
                    </a:solidFill>
                  </a:tcPr>
                </a:tc>
                <a:tc>
                  <a:txBody>
                    <a:bodyPr/>
                    <a:lstStyle/>
                    <a:p>
                      <a:pPr marL="0" indent="0">
                        <a:buFont typeface="Arial" panose="020B0604020202020204" pitchFamily="34" charset="0"/>
                        <a:buNone/>
                      </a:pPr>
                      <a:r>
                        <a:rPr lang="en-US" sz="800" dirty="0"/>
                        <a:t>1000</a:t>
                      </a:r>
                    </a:p>
                  </a:txBody>
                  <a:tcPr anchor="ctr">
                    <a:solidFill>
                      <a:srgbClr val="E8F5FD"/>
                    </a:solidFill>
                  </a:tcPr>
                </a:tc>
                <a:extLst>
                  <a:ext uri="{0D108BD9-81ED-4DB2-BD59-A6C34878D82A}">
                    <a16:rowId xmlns:a16="http://schemas.microsoft.com/office/drawing/2014/main" val="10004"/>
                  </a:ext>
                </a:extLst>
              </a:tr>
              <a:tr h="214436">
                <a:tc>
                  <a:txBody>
                    <a:bodyPr/>
                    <a:lstStyle/>
                    <a:p>
                      <a:r>
                        <a:rPr lang="en-US" sz="800" dirty="0"/>
                        <a:t>Serie de 1544 Mbps</a:t>
                      </a:r>
                    </a:p>
                  </a:txBody>
                  <a:tcPr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800" dirty="0"/>
                        <a:t>110 000 000 000     </a:t>
                      </a:r>
                      <a:r>
                        <a:rPr lang="es-ES" sz="1400" kern="1200" dirty="0">
                          <a:solidFill>
                            <a:schemeClr val="dk1"/>
                          </a:solidFill>
                          <a:latin typeface="Symbol" panose="05050102010706020507" pitchFamily="18" charset="2"/>
                        </a:rPr>
                        <a:t>¸    </a:t>
                      </a:r>
                      <a:r>
                        <a:rPr lang="en-US" sz="800" dirty="0"/>
                        <a:t>1 544 000</a:t>
                      </a:r>
                    </a:p>
                  </a:txBody>
                  <a:tcPr anchor="ctr"/>
                </a:tc>
                <a:tc>
                  <a:txBody>
                    <a:bodyPr/>
                    <a:lstStyle/>
                    <a:p>
                      <a:pPr marL="0" indent="0">
                        <a:buFont typeface="Arial" panose="020B0604020202020204" pitchFamily="34" charset="0"/>
                        <a:buNone/>
                      </a:pPr>
                      <a:r>
                        <a:rPr lang="en-US" sz="800" dirty="0"/>
                        <a:t>6477</a:t>
                      </a:r>
                    </a:p>
                  </a:txBody>
                  <a:tcPr anchor="ctr"/>
                </a:tc>
                <a:extLst>
                  <a:ext uri="{0D108BD9-81ED-4DB2-BD59-A6C34878D82A}">
                    <a16:rowId xmlns:a16="http://schemas.microsoft.com/office/drawing/2014/main" val="10005"/>
                  </a:ext>
                </a:extLst>
              </a:tr>
              <a:tr h="214436">
                <a:tc>
                  <a:txBody>
                    <a:bodyPr/>
                    <a:lstStyle/>
                    <a:p>
                      <a:r>
                        <a:rPr lang="en-US" sz="800" dirty="0"/>
                        <a:t>Serie de 128 Mbps</a:t>
                      </a:r>
                    </a:p>
                  </a:txBody>
                  <a:tcPr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800" dirty="0"/>
                        <a:t>10 000 000 000       </a:t>
                      </a:r>
                      <a:r>
                        <a:rPr lang="es-ES" sz="1400" kern="1200" dirty="0">
                          <a:solidFill>
                            <a:schemeClr val="dk1"/>
                          </a:solidFill>
                          <a:latin typeface="Symbol" panose="05050102010706020507" pitchFamily="18" charset="2"/>
                        </a:rPr>
                        <a:t>¸</a:t>
                      </a:r>
                      <a:r>
                        <a:rPr lang="en-US" sz="800" dirty="0"/>
                        <a:t>      128 000</a:t>
                      </a:r>
                    </a:p>
                  </a:txBody>
                  <a:tcPr anchor="ctr"/>
                </a:tc>
                <a:tc>
                  <a:txBody>
                    <a:bodyPr/>
                    <a:lstStyle/>
                    <a:p>
                      <a:pPr marL="0" indent="0">
                        <a:buFont typeface="Arial" panose="020B0604020202020204" pitchFamily="34" charset="0"/>
                        <a:buNone/>
                      </a:pPr>
                      <a:r>
                        <a:rPr lang="en-US" sz="800" dirty="0"/>
                        <a:t>78126</a:t>
                      </a:r>
                    </a:p>
                  </a:txBody>
                  <a:tcPr anchor="ctr"/>
                </a:tc>
                <a:extLst>
                  <a:ext uri="{0D108BD9-81ED-4DB2-BD59-A6C34878D82A}">
                    <a16:rowId xmlns:a16="http://schemas.microsoft.com/office/drawing/2014/main" val="10006"/>
                  </a:ext>
                </a:extLst>
              </a:tr>
              <a:tr h="214436">
                <a:tc>
                  <a:txBody>
                    <a:bodyPr/>
                    <a:lstStyle/>
                    <a:p>
                      <a:r>
                        <a:rPr lang="en-US" sz="800" dirty="0"/>
                        <a:t>Serie de 64 Mbps</a:t>
                      </a:r>
                    </a:p>
                  </a:txBody>
                  <a:tcPr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800" dirty="0"/>
                        <a:t>10 000 000 000       </a:t>
                      </a:r>
                      <a:r>
                        <a:rPr lang="es-ES" sz="1400" kern="1200" dirty="0">
                          <a:solidFill>
                            <a:schemeClr val="dk1"/>
                          </a:solidFill>
                          <a:latin typeface="Symbol" panose="05050102010706020507" pitchFamily="18" charset="2"/>
                        </a:rPr>
                        <a:t>¸    </a:t>
                      </a:r>
                      <a:r>
                        <a:rPr lang="en-US" sz="800" dirty="0"/>
                        <a:t>64 000</a:t>
                      </a:r>
                    </a:p>
                  </a:txBody>
                  <a:tcPr anchor="ctr"/>
                </a:tc>
                <a:tc>
                  <a:txBody>
                    <a:bodyPr/>
                    <a:lstStyle/>
                    <a:p>
                      <a:pPr marL="0" indent="0">
                        <a:buFont typeface="Arial" panose="020B0604020202020204" pitchFamily="34" charset="0"/>
                        <a:buNone/>
                      </a:pPr>
                      <a:r>
                        <a:rPr lang="en-US" sz="800" dirty="0"/>
                        <a:t>156250</a:t>
                      </a:r>
                    </a:p>
                  </a:txBody>
                  <a:tcPr anchor="ctr"/>
                </a:tc>
                <a:extLst>
                  <a:ext uri="{0D108BD9-81ED-4DB2-BD59-A6C34878D82A}">
                    <a16:rowId xmlns:a16="http://schemas.microsoft.com/office/drawing/2014/main" val="10007"/>
                  </a:ext>
                </a:extLst>
              </a:tr>
            </a:tbl>
          </a:graphicData>
        </a:graphic>
      </p:graphicFrame>
      <p:sp>
        <p:nvSpPr>
          <p:cNvPr id="12" name="TextBox 11"/>
          <p:cNvSpPr txBox="1"/>
          <p:nvPr/>
        </p:nvSpPr>
        <p:spPr>
          <a:xfrm>
            <a:off x="1335724" y="4570986"/>
            <a:ext cx="2709334" cy="461665"/>
          </a:xfrm>
          <a:prstGeom prst="rect">
            <a:avLst/>
          </a:prstGeom>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es-ES" sz="1200" dirty="0">
                <a:solidFill>
                  <a:srgbClr val="000000"/>
                </a:solidFill>
              </a:rPr>
              <a:t>Comando </a:t>
            </a:r>
            <a:r>
              <a:rPr lang="es-ES" sz="1200" b="1" dirty="0">
                <a:solidFill>
                  <a:srgbClr val="000000"/>
                </a:solidFill>
              </a:rPr>
              <a:t>auto-cost reference-bandwidth 1000</a:t>
            </a:r>
            <a:r>
              <a:rPr lang="es-ES" sz="1200" dirty="0">
                <a:solidFill>
                  <a:srgbClr val="000000"/>
                </a:solidFill>
              </a:rPr>
              <a:t> aplicado</a:t>
            </a:r>
            <a:endParaRPr lang="es-ES" sz="1200" b="1" dirty="0">
              <a:solidFill>
                <a:srgbClr val="000000"/>
              </a:solidFill>
            </a:endParaRPr>
          </a:p>
        </p:txBody>
      </p:sp>
      <p:sp>
        <p:nvSpPr>
          <p:cNvPr id="13" name="TextBox 12"/>
          <p:cNvSpPr txBox="1"/>
          <p:nvPr/>
        </p:nvSpPr>
        <p:spPr>
          <a:xfrm>
            <a:off x="5230965" y="4568403"/>
            <a:ext cx="2709334" cy="461665"/>
          </a:xfrm>
          <a:prstGeom prst="rect">
            <a:avLst/>
          </a:prstGeom>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es-ES" sz="1200" dirty="0">
                <a:solidFill>
                  <a:srgbClr val="000000"/>
                </a:solidFill>
              </a:rPr>
              <a:t>Comando </a:t>
            </a:r>
            <a:r>
              <a:rPr lang="es-ES" sz="1200" b="1" dirty="0">
                <a:solidFill>
                  <a:srgbClr val="000000"/>
                </a:solidFill>
              </a:rPr>
              <a:t>auto-cost reference-bandwidth 10000</a:t>
            </a:r>
            <a:r>
              <a:rPr lang="es-ES" sz="1200" dirty="0">
                <a:solidFill>
                  <a:srgbClr val="000000"/>
                </a:solidFill>
              </a:rPr>
              <a:t> aplicado</a:t>
            </a:r>
            <a:endParaRPr lang="es-ES" sz="1200" b="1" dirty="0">
              <a:solidFill>
                <a:srgbClr val="000000"/>
              </a:solidFill>
            </a:endParaRPr>
          </a:p>
        </p:txBody>
      </p:sp>
    </p:spTree>
    <p:extLst>
      <p:ext uri="{BB962C8B-B14F-4D97-AF65-F5344CB8AC3E}">
        <p14:creationId xmlns:p14="http://schemas.microsoft.com/office/powerpoint/2010/main" val="1985913815"/>
      </p:ext>
    </p:extLst>
  </p:cSld>
  <p:clrMapOvr>
    <a:masterClrMapping/>
  </p:clrMapOvr>
  <p:transition spd="slow">
    <p:wip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441702" y="2024390"/>
            <a:ext cx="3267962" cy="2452492"/>
          </a:xfrm>
          <a:prstGeom prst="rect">
            <a:avLst/>
          </a:prstGeom>
        </p:spPr>
      </p:pic>
      <p:sp>
        <p:nvSpPr>
          <p:cNvPr id="54275" name="Rectangle 2"/>
          <p:cNvSpPr>
            <a:spLocks noGrp="1" noChangeArrowheads="1"/>
          </p:cNvSpPr>
          <p:nvPr>
            <p:ph type="title"/>
          </p:nvPr>
        </p:nvSpPr>
        <p:spPr/>
        <p:txBody>
          <a:bodyPr/>
          <a:lstStyle/>
          <a:p>
            <a:r>
              <a:rPr lang="es-ES" altLang="en-US" sz="1600" dirty="0"/>
              <a:t>Costo de OSPF</a:t>
            </a:r>
            <a:br/>
            <a:r>
              <a:rPr lang="es-ES"/>
              <a:t>Ajuste del ancho de banda de referencia (cont.)</a:t>
            </a:r>
          </a:p>
        </p:txBody>
      </p:sp>
      <p:sp>
        <p:nvSpPr>
          <p:cNvPr id="4" name="Rectangle 6"/>
          <p:cNvSpPr>
            <a:spLocks noGrp="1" noChangeArrowheads="1"/>
          </p:cNvSpPr>
          <p:nvPr>
            <p:ph idx="1"/>
          </p:nvPr>
        </p:nvSpPr>
        <p:spPr>
          <a:xfrm>
            <a:off x="480447" y="809071"/>
            <a:ext cx="8226583" cy="4181383"/>
          </a:xfrm>
        </p:spPr>
        <p:txBody>
          <a:bodyPr/>
          <a:lstStyle/>
          <a:p>
            <a:r>
              <a:rPr lang="es-ES"/>
              <a:t>Si los routers en la topología se ajustan para admitir los enlaces Gigabit, el costo del enlace serial ahora es de 647 en lugar de 64. El costo total del R1 a la LAN del R2 ahora es de 648 en lugar de 65. </a:t>
            </a:r>
          </a:p>
          <a:p>
            <a:r>
              <a:rPr lang="es-ES"/>
              <a:t>Si hay enlaces FastEthernet en la topología, OSPF tomará mejores decisiones.</a:t>
            </a:r>
          </a:p>
        </p:txBody>
      </p:sp>
      <p:sp>
        <p:nvSpPr>
          <p:cNvPr id="13" name="TextBox 12"/>
          <p:cNvSpPr txBox="1"/>
          <p:nvPr/>
        </p:nvSpPr>
        <p:spPr>
          <a:xfrm>
            <a:off x="452321" y="4149771"/>
            <a:ext cx="1962547" cy="400110"/>
          </a:xfrm>
          <a:prstGeom prst="rect">
            <a:avLst/>
          </a:prstGeom>
          <a:solidFill>
            <a:schemeClr val="accent4"/>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r>
              <a:rPr lang="es-ES" sz="1000" dirty="0">
                <a:solidFill>
                  <a:schemeClr val="bg1"/>
                </a:solidFill>
              </a:rPr>
              <a:t>Costo total para llegar a la LAN del R2 desde el R1 = 648</a:t>
            </a:r>
          </a:p>
        </p:txBody>
      </p:sp>
      <p:pic>
        <p:nvPicPr>
          <p:cNvPr id="6" name="Picture 5"/>
          <p:cNvPicPr>
            <a:picLocks noChangeAspect="1"/>
          </p:cNvPicPr>
          <p:nvPr/>
        </p:nvPicPr>
        <p:blipFill>
          <a:blip r:embed="rId4"/>
          <a:stretch>
            <a:fillRect/>
          </a:stretch>
        </p:blipFill>
        <p:spPr>
          <a:xfrm>
            <a:off x="4122547" y="2131897"/>
            <a:ext cx="3850199" cy="802609"/>
          </a:xfrm>
          <a:prstGeom prst="rect">
            <a:avLst/>
          </a:prstGeom>
        </p:spPr>
      </p:pic>
      <p:sp>
        <p:nvSpPr>
          <p:cNvPr id="14" name="Oval 13"/>
          <p:cNvSpPr/>
          <p:nvPr/>
        </p:nvSpPr>
        <p:spPr>
          <a:xfrm>
            <a:off x="7268704" y="2433233"/>
            <a:ext cx="635432" cy="278970"/>
          </a:xfrm>
          <a:prstGeom prst="ellipse">
            <a:avLst/>
          </a:prstGeom>
          <a:noFill/>
          <a:ln>
            <a:solidFill>
              <a:schemeClr val="accent6"/>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p:cNvPicPr>
            <a:picLocks noChangeAspect="1"/>
          </p:cNvPicPr>
          <p:nvPr/>
        </p:nvPicPr>
        <p:blipFill>
          <a:blip r:embed="rId5"/>
          <a:stretch>
            <a:fillRect/>
          </a:stretch>
        </p:blipFill>
        <p:spPr>
          <a:xfrm>
            <a:off x="3859078" y="3043758"/>
            <a:ext cx="4433241" cy="1600325"/>
          </a:xfrm>
          <a:prstGeom prst="rect">
            <a:avLst/>
          </a:prstGeom>
        </p:spPr>
      </p:pic>
    </p:spTree>
    <p:extLst>
      <p:ext uri="{BB962C8B-B14F-4D97-AF65-F5344CB8AC3E}">
        <p14:creationId xmlns:p14="http://schemas.microsoft.com/office/powerpoint/2010/main" val="1753504222"/>
      </p:ext>
    </p:extLst>
  </p:cSld>
  <p:clrMapOvr>
    <a:masterClrMapping/>
  </p:clrMapOvr>
  <p:transition spd="slow">
    <p:wip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Rectangle 2"/>
          <p:cNvSpPr>
            <a:spLocks noGrp="1" noChangeArrowheads="1"/>
          </p:cNvSpPr>
          <p:nvPr>
            <p:ph type="title"/>
          </p:nvPr>
        </p:nvSpPr>
        <p:spPr/>
        <p:txBody>
          <a:bodyPr/>
          <a:lstStyle/>
          <a:p>
            <a:r>
              <a:rPr lang="es-ES" altLang="en-US" sz="1600" dirty="0"/>
              <a:t>Costo de OSPF</a:t>
            </a:r>
            <a:br/>
            <a:r>
              <a:rPr lang="es-ES"/>
              <a:t>Ancho de banda de interfaz predeterminado </a:t>
            </a:r>
          </a:p>
        </p:txBody>
      </p:sp>
      <p:sp>
        <p:nvSpPr>
          <p:cNvPr id="4" name="Rectangle 6"/>
          <p:cNvSpPr>
            <a:spLocks noGrp="1" noChangeArrowheads="1"/>
          </p:cNvSpPr>
          <p:nvPr>
            <p:ph idx="1"/>
          </p:nvPr>
        </p:nvSpPr>
        <p:spPr>
          <a:xfrm>
            <a:off x="480446" y="809071"/>
            <a:ext cx="8676000" cy="4181383"/>
          </a:xfrm>
        </p:spPr>
        <p:txBody>
          <a:bodyPr/>
          <a:lstStyle/>
          <a:p>
            <a:r>
              <a:rPr lang="es-ES" dirty="0"/>
              <a:t>Los valores de ancho de banda definidos en una interfaz no cambian la capacidad de la interfaz.</a:t>
            </a:r>
          </a:p>
          <a:p>
            <a:r>
              <a:rPr lang="es-ES" dirty="0"/>
              <a:t>Los protocolos de routing EIGRP y OSPF utilizan los valores de ancho de banda definidos en una interfaz para calcular la métrica.</a:t>
            </a:r>
          </a:p>
          <a:p>
            <a:r>
              <a:rPr lang="es-ES" dirty="0"/>
              <a:t>Los enlaces seriales tienen un valor predeterminado de 1544 Mbps, que puede no ser un ancho de banda preciso para la velocidad de transmisión.</a:t>
            </a:r>
          </a:p>
          <a:p>
            <a:r>
              <a:rPr lang="es-ES" dirty="0"/>
              <a:t>Utilice el comando </a:t>
            </a:r>
            <a:r>
              <a:rPr lang="es-ES" altLang="ja-JP" b="1" dirty="0"/>
              <a:t>show interfaces</a:t>
            </a:r>
            <a:r>
              <a:rPr lang="es-ES" dirty="0"/>
              <a:t> para ver el ancho de banda de interfaz.</a:t>
            </a:r>
          </a:p>
        </p:txBody>
      </p:sp>
      <p:pic>
        <p:nvPicPr>
          <p:cNvPr id="2" name="Picture 1"/>
          <p:cNvPicPr>
            <a:picLocks noChangeAspect="1"/>
          </p:cNvPicPr>
          <p:nvPr/>
        </p:nvPicPr>
        <p:blipFill>
          <a:blip r:embed="rId3"/>
          <a:stretch>
            <a:fillRect/>
          </a:stretch>
        </p:blipFill>
        <p:spPr>
          <a:xfrm>
            <a:off x="93015" y="2708825"/>
            <a:ext cx="2751868" cy="1881255"/>
          </a:xfrm>
          <a:prstGeom prst="rect">
            <a:avLst/>
          </a:prstGeom>
        </p:spPr>
      </p:pic>
      <p:pic>
        <p:nvPicPr>
          <p:cNvPr id="3" name="Picture 2"/>
          <p:cNvPicPr>
            <a:picLocks noChangeAspect="1"/>
          </p:cNvPicPr>
          <p:nvPr/>
        </p:nvPicPr>
        <p:blipFill>
          <a:blip r:embed="rId4"/>
          <a:stretch>
            <a:fillRect/>
          </a:stretch>
        </p:blipFill>
        <p:spPr>
          <a:xfrm>
            <a:off x="2898181" y="2726946"/>
            <a:ext cx="2905771" cy="861395"/>
          </a:xfrm>
          <a:prstGeom prst="rect">
            <a:avLst/>
          </a:prstGeom>
        </p:spPr>
      </p:pic>
      <p:pic>
        <p:nvPicPr>
          <p:cNvPr id="8" name="Picture 7"/>
          <p:cNvPicPr>
            <a:picLocks noChangeAspect="1"/>
          </p:cNvPicPr>
          <p:nvPr/>
        </p:nvPicPr>
        <p:blipFill>
          <a:blip r:embed="rId5"/>
          <a:stretch>
            <a:fillRect/>
          </a:stretch>
        </p:blipFill>
        <p:spPr>
          <a:xfrm>
            <a:off x="2937938" y="3696346"/>
            <a:ext cx="4576237" cy="449370"/>
          </a:xfrm>
          <a:prstGeom prst="rect">
            <a:avLst/>
          </a:prstGeom>
        </p:spPr>
      </p:pic>
      <p:pic>
        <p:nvPicPr>
          <p:cNvPr id="9" name="Picture 8"/>
          <p:cNvPicPr>
            <a:picLocks noChangeAspect="1"/>
          </p:cNvPicPr>
          <p:nvPr/>
        </p:nvPicPr>
        <p:blipFill>
          <a:blip r:embed="rId6"/>
          <a:stretch>
            <a:fillRect/>
          </a:stretch>
        </p:blipFill>
        <p:spPr>
          <a:xfrm>
            <a:off x="5842861" y="2709288"/>
            <a:ext cx="3240679" cy="934912"/>
          </a:xfrm>
          <a:prstGeom prst="rect">
            <a:avLst/>
          </a:prstGeom>
        </p:spPr>
      </p:pic>
      <p:pic>
        <p:nvPicPr>
          <p:cNvPr id="10" name="Picture 9"/>
          <p:cNvPicPr>
            <a:picLocks noChangeAspect="1"/>
          </p:cNvPicPr>
          <p:nvPr/>
        </p:nvPicPr>
        <p:blipFill>
          <a:blip r:embed="rId7"/>
          <a:stretch>
            <a:fillRect/>
          </a:stretch>
        </p:blipFill>
        <p:spPr>
          <a:xfrm>
            <a:off x="2944677" y="4189094"/>
            <a:ext cx="3827759" cy="510848"/>
          </a:xfrm>
          <a:prstGeom prst="rect">
            <a:avLst/>
          </a:prstGeom>
        </p:spPr>
      </p:pic>
    </p:spTree>
    <p:extLst>
      <p:ext uri="{BB962C8B-B14F-4D97-AF65-F5344CB8AC3E}">
        <p14:creationId xmlns:p14="http://schemas.microsoft.com/office/powerpoint/2010/main" val="3795491872"/>
      </p:ext>
    </p:extLst>
  </p:cSld>
  <p:clrMapOvr>
    <a:masterClrMapping/>
  </p:clrMapOvr>
  <p:transition spd="slow">
    <p:wip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Rectangle 2"/>
          <p:cNvSpPr>
            <a:spLocks noGrp="1" noChangeArrowheads="1"/>
          </p:cNvSpPr>
          <p:nvPr>
            <p:ph type="title"/>
          </p:nvPr>
        </p:nvSpPr>
        <p:spPr/>
        <p:txBody>
          <a:bodyPr/>
          <a:lstStyle/>
          <a:p>
            <a:r>
              <a:rPr lang="es-ES" altLang="en-US" sz="1600" dirty="0"/>
              <a:t>Costo de OSPF</a:t>
            </a:r>
            <a:br/>
            <a:r>
              <a:rPr lang="es-ES"/>
              <a:t>Ajuste del ancho de banda de la interfaz </a:t>
            </a:r>
          </a:p>
        </p:txBody>
      </p:sp>
      <p:pic>
        <p:nvPicPr>
          <p:cNvPr id="5" name="Content Placeholder 4"/>
          <p:cNvPicPr>
            <a:picLocks noGrp="1" noChangeAspect="1"/>
          </p:cNvPicPr>
          <p:nvPr>
            <p:ph idx="1"/>
          </p:nvPr>
        </p:nvPicPr>
        <p:blipFill>
          <a:blip r:embed="rId3"/>
          <a:stretch>
            <a:fillRect/>
          </a:stretch>
        </p:blipFill>
        <p:spPr>
          <a:xfrm>
            <a:off x="4116948" y="848236"/>
            <a:ext cx="4830821" cy="2049190"/>
          </a:xfrm>
          <a:prstGeom prst="rect">
            <a:avLst/>
          </a:prstGeom>
        </p:spPr>
      </p:pic>
      <p:pic>
        <p:nvPicPr>
          <p:cNvPr id="2" name="Picture 1"/>
          <p:cNvPicPr>
            <a:picLocks noChangeAspect="1"/>
          </p:cNvPicPr>
          <p:nvPr/>
        </p:nvPicPr>
        <p:blipFill>
          <a:blip r:embed="rId4"/>
          <a:stretch>
            <a:fillRect/>
          </a:stretch>
        </p:blipFill>
        <p:spPr>
          <a:xfrm>
            <a:off x="311430" y="848236"/>
            <a:ext cx="3437802" cy="2354743"/>
          </a:xfrm>
          <a:prstGeom prst="rect">
            <a:avLst/>
          </a:prstGeom>
        </p:spPr>
      </p:pic>
      <p:sp>
        <p:nvSpPr>
          <p:cNvPr id="6" name="TextBox 5"/>
          <p:cNvSpPr txBox="1"/>
          <p:nvPr/>
        </p:nvSpPr>
        <p:spPr>
          <a:xfrm>
            <a:off x="308061" y="3213286"/>
            <a:ext cx="8835939" cy="1354217"/>
          </a:xfrm>
          <a:prstGeom prst="rect">
            <a:avLst/>
          </a:prstGeom>
          <a:noFill/>
        </p:spPr>
        <p:txBody>
          <a:bodyPr wrap="square" rtlCol="0">
            <a:spAutoFit/>
          </a:bodyPr>
          <a:lstStyle/>
          <a:p>
            <a:pPr marL="169863" indent="-169863" defTabSz="684213">
              <a:spcBef>
                <a:spcPts val="600"/>
              </a:spcBef>
              <a:spcAft>
                <a:spcPts val="600"/>
              </a:spcAft>
              <a:buClr>
                <a:schemeClr val="tx2"/>
              </a:buClr>
              <a:buSzPct val="90000"/>
              <a:buFont typeface="Wingdings" panose="05000000000000000000" pitchFamily="2" charset="2"/>
              <a:buChar char="§"/>
            </a:pPr>
            <a:r>
              <a:rPr lang="es-ES" sz="1300" dirty="0">
                <a:solidFill>
                  <a:srgbClr val="000000"/>
                </a:solidFill>
                <a:latin typeface="+mn-lt"/>
              </a:rPr>
              <a:t>Se debe ajustar el ancho de banda en cada extremo de los enlaces seriales, de lo cual se deriva lo siguiente:</a:t>
            </a:r>
          </a:p>
          <a:p>
            <a:pPr marL="627063" lvl="1" indent="-169863" defTabSz="684213">
              <a:spcBef>
                <a:spcPts val="600"/>
              </a:spcBef>
              <a:spcAft>
                <a:spcPts val="600"/>
              </a:spcAft>
              <a:buClr>
                <a:schemeClr val="tx2"/>
              </a:buClr>
              <a:buSzPct val="90000"/>
              <a:buFont typeface="Wingdings" panose="05000000000000000000" pitchFamily="2" charset="2"/>
              <a:buChar char="§"/>
            </a:pPr>
            <a:r>
              <a:rPr lang="es-ES" sz="1200" dirty="0">
                <a:solidFill>
                  <a:srgbClr val="000000"/>
                </a:solidFill>
                <a:latin typeface="+mn-lt"/>
              </a:rPr>
              <a:t>El R2 requiere que su interfaz S0/0/1 se ajuste a 1024 kb/s.</a:t>
            </a:r>
          </a:p>
          <a:p>
            <a:pPr marL="627063" lvl="1" indent="-169863" defTabSz="684213">
              <a:spcBef>
                <a:spcPts val="600"/>
              </a:spcBef>
              <a:spcAft>
                <a:spcPts val="600"/>
              </a:spcAft>
              <a:buClr>
                <a:schemeClr val="tx2"/>
              </a:buClr>
              <a:buSzPct val="90000"/>
              <a:buFont typeface="Wingdings" panose="05000000000000000000" pitchFamily="2" charset="2"/>
              <a:buChar char="§"/>
            </a:pPr>
            <a:r>
              <a:rPr lang="es-ES" sz="1200" dirty="0">
                <a:solidFill>
                  <a:srgbClr val="000000"/>
                </a:solidFill>
                <a:latin typeface="+mn-lt"/>
              </a:rPr>
              <a:t>El R3 requiere que su interfaz serial 0/0/0 se ajuste a 64 kb/s y que su interfaz serial 0/0/1 se ajuste a 1024 kb/s</a:t>
            </a:r>
            <a:r>
              <a:rPr lang="es-ES" sz="1400" dirty="0">
                <a:solidFill>
                  <a:srgbClr val="000000"/>
                </a:solidFill>
                <a:latin typeface="+mn-lt"/>
              </a:rPr>
              <a:t>.</a:t>
            </a:r>
            <a:endParaRPr lang="es-ES" sz="1600" dirty="0"/>
          </a:p>
          <a:p>
            <a:pPr marL="169863" indent="-169863" defTabSz="684213">
              <a:spcBef>
                <a:spcPts val="600"/>
              </a:spcBef>
              <a:spcAft>
                <a:spcPts val="600"/>
              </a:spcAft>
              <a:buClr>
                <a:schemeClr val="tx2"/>
              </a:buClr>
              <a:buSzPct val="90000"/>
              <a:buFont typeface="Wingdings" panose="05000000000000000000" pitchFamily="2" charset="2"/>
              <a:buChar char="§"/>
            </a:pPr>
            <a:r>
              <a:rPr lang="es-ES" sz="1300" spc="-30" dirty="0">
                <a:solidFill>
                  <a:srgbClr val="000000"/>
                </a:solidFill>
                <a:latin typeface="+mn-lt"/>
              </a:rPr>
              <a:t>Nota: El comando solo modifica la métrica de ancho de banda de OSPF. No modifica el ancho de banda real del enlace.</a:t>
            </a:r>
          </a:p>
        </p:txBody>
      </p:sp>
    </p:spTree>
    <p:extLst>
      <p:ext uri="{BB962C8B-B14F-4D97-AF65-F5344CB8AC3E}">
        <p14:creationId xmlns:p14="http://schemas.microsoft.com/office/powerpoint/2010/main" val="1552622412"/>
      </p:ext>
    </p:extLst>
  </p:cSld>
  <p:clrMapOvr>
    <a:masterClrMapping/>
  </p:clrMapOvr>
  <p:transition spd="slow">
    <p:wip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Rectangle 2"/>
          <p:cNvSpPr>
            <a:spLocks noGrp="1" noChangeArrowheads="1"/>
          </p:cNvSpPr>
          <p:nvPr>
            <p:ph type="title"/>
          </p:nvPr>
        </p:nvSpPr>
        <p:spPr/>
        <p:txBody>
          <a:bodyPr/>
          <a:lstStyle/>
          <a:p>
            <a:r>
              <a:rPr lang="es-ES" altLang="en-US" sz="1600" dirty="0"/>
              <a:t>Costo de OSPF</a:t>
            </a:r>
            <a:br/>
            <a:r>
              <a:rPr lang="es-ES"/>
              <a:t>Configuración manual del costo de OSPF</a:t>
            </a:r>
          </a:p>
        </p:txBody>
      </p:sp>
      <p:sp>
        <p:nvSpPr>
          <p:cNvPr id="4" name="Rectangle 6"/>
          <p:cNvSpPr>
            <a:spLocks noGrp="1" noChangeArrowheads="1"/>
          </p:cNvSpPr>
          <p:nvPr>
            <p:ph idx="1"/>
          </p:nvPr>
        </p:nvSpPr>
        <p:spPr>
          <a:xfrm>
            <a:off x="480447" y="809071"/>
            <a:ext cx="8469243" cy="4181383"/>
          </a:xfrm>
        </p:spPr>
        <p:txBody>
          <a:bodyPr/>
          <a:lstStyle/>
          <a:p>
            <a:r>
              <a:rPr lang="es-ES" dirty="0"/>
              <a:t>En lugar de configurar manualmente el ancho de banda de la interfaz, el costo de OSPF puede configurarse manualmente mediante el comando de modo de configuración de interfaz </a:t>
            </a:r>
            <a:r>
              <a:rPr lang="es-ES" altLang="ja-JP" b="1" dirty="0"/>
              <a:t>ip</a:t>
            </a:r>
            <a:r>
              <a:rPr lang="es-ES" dirty="0"/>
              <a:t> </a:t>
            </a:r>
            <a:r>
              <a:rPr lang="es-ES" altLang="ja-JP" b="1" dirty="0"/>
              <a:t>ospf cost</a:t>
            </a:r>
            <a:r>
              <a:rPr lang="es-ES" dirty="0"/>
              <a:t> </a:t>
            </a:r>
            <a:r>
              <a:rPr lang="es-ES" altLang="ja-JP" i="1" dirty="0"/>
              <a:t>value</a:t>
            </a:r>
            <a:r>
              <a:rPr lang="es-ES" dirty="0"/>
              <a:t>.</a:t>
            </a:r>
          </a:p>
        </p:txBody>
      </p:sp>
      <p:pic>
        <p:nvPicPr>
          <p:cNvPr id="14" name="Picture 13"/>
          <p:cNvPicPr>
            <a:picLocks noChangeAspect="1"/>
          </p:cNvPicPr>
          <p:nvPr/>
        </p:nvPicPr>
        <p:blipFill>
          <a:blip r:embed="rId3"/>
          <a:stretch>
            <a:fillRect/>
          </a:stretch>
        </p:blipFill>
        <p:spPr>
          <a:xfrm>
            <a:off x="325464" y="3008775"/>
            <a:ext cx="4352925" cy="1641039"/>
          </a:xfrm>
          <a:prstGeom prst="rect">
            <a:avLst/>
          </a:prstGeom>
        </p:spPr>
      </p:pic>
      <p:sp>
        <p:nvSpPr>
          <p:cNvPr id="17" name="Cloud Callout 16"/>
          <p:cNvSpPr/>
          <p:nvPr/>
        </p:nvSpPr>
        <p:spPr>
          <a:xfrm>
            <a:off x="216976" y="1504304"/>
            <a:ext cx="3936570" cy="1361842"/>
          </a:xfrm>
          <a:prstGeom prst="cloudCallout">
            <a:avLst>
              <a:gd name="adj1" fmla="val -2923"/>
              <a:gd name="adj2" fmla="val 63192"/>
            </a:avLst>
          </a:prstGeom>
          <a:solidFill>
            <a:srgbClr val="36A4D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200" b="1" dirty="0">
                <a:solidFill>
                  <a:schemeClr val="bg1"/>
                </a:solidFill>
              </a:rPr>
              <a:t>no bandwidth 64</a:t>
            </a:r>
            <a:r>
              <a:rPr lang="es-ES" sz="1200" dirty="0">
                <a:solidFill>
                  <a:schemeClr val="bg1"/>
                </a:solidFill>
              </a:rPr>
              <a:t> se usa para eliminar el comando que se aplicó anteriormente y restablecer el ancho de banda al valor predeterminado.</a:t>
            </a:r>
          </a:p>
        </p:txBody>
      </p:sp>
      <p:pic>
        <p:nvPicPr>
          <p:cNvPr id="2" name="Picture 1"/>
          <p:cNvPicPr>
            <a:picLocks noChangeAspect="1"/>
          </p:cNvPicPr>
          <p:nvPr/>
        </p:nvPicPr>
        <p:blipFill>
          <a:blip r:embed="rId4"/>
          <a:stretch>
            <a:fillRect/>
          </a:stretch>
        </p:blipFill>
        <p:spPr>
          <a:xfrm>
            <a:off x="4944185" y="1527420"/>
            <a:ext cx="3807505" cy="3092082"/>
          </a:xfrm>
          <a:prstGeom prst="rect">
            <a:avLst/>
          </a:prstGeom>
          <a:ln>
            <a:noFill/>
          </a:ln>
        </p:spPr>
      </p:pic>
    </p:spTree>
    <p:extLst>
      <p:ext uri="{BB962C8B-B14F-4D97-AF65-F5344CB8AC3E}">
        <p14:creationId xmlns:p14="http://schemas.microsoft.com/office/powerpoint/2010/main" val="2921453713"/>
      </p:ext>
    </p:extLst>
  </p:cSld>
  <p:clrMapOvr>
    <a:masterClrMapping/>
  </p:clrMapOvr>
  <p:transition spd="slow">
    <p:wip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Rectangle 2"/>
          <p:cNvSpPr>
            <a:spLocks noGrp="1" noChangeArrowheads="1"/>
          </p:cNvSpPr>
          <p:nvPr>
            <p:ph type="title"/>
          </p:nvPr>
        </p:nvSpPr>
        <p:spPr/>
        <p:txBody>
          <a:bodyPr/>
          <a:lstStyle/>
          <a:p>
            <a:r>
              <a:rPr lang="es-ES" altLang="en-US" sz="1600" dirty="0"/>
              <a:t>Verificación de OSPF</a:t>
            </a:r>
            <a:br/>
            <a:r>
              <a:rPr lang="es-ES"/>
              <a:t>Verificación de vecinos OSPF</a:t>
            </a:r>
          </a:p>
        </p:txBody>
      </p:sp>
      <p:sp>
        <p:nvSpPr>
          <p:cNvPr id="4" name="Rectangle 6"/>
          <p:cNvSpPr>
            <a:spLocks noGrp="1" noChangeArrowheads="1"/>
          </p:cNvSpPr>
          <p:nvPr>
            <p:ph idx="1"/>
          </p:nvPr>
        </p:nvSpPr>
        <p:spPr>
          <a:xfrm>
            <a:off x="480447" y="809071"/>
            <a:ext cx="8226583" cy="4181383"/>
          </a:xfrm>
        </p:spPr>
        <p:txBody>
          <a:bodyPr/>
          <a:lstStyle/>
          <a:p>
            <a:r>
              <a:rPr lang="es-ES"/>
              <a:t>Use </a:t>
            </a:r>
            <a:r>
              <a:rPr lang="es-ES" altLang="ja-JP" b="1" dirty="0"/>
              <a:t>show ip</a:t>
            </a:r>
            <a:r>
              <a:rPr lang="es-ES"/>
              <a:t> </a:t>
            </a:r>
            <a:r>
              <a:rPr lang="es-ES" altLang="ja-JP" b="1" dirty="0"/>
              <a:t>ospf neighbor</a:t>
            </a:r>
            <a:r>
              <a:rPr lang="es-ES"/>
              <a:t> para verificar que el router haya formado una adyacencia con un router directamente conectado. </a:t>
            </a:r>
          </a:p>
        </p:txBody>
      </p:sp>
      <p:pic>
        <p:nvPicPr>
          <p:cNvPr id="2" name="Picture 1"/>
          <p:cNvPicPr>
            <a:picLocks noChangeAspect="1"/>
          </p:cNvPicPr>
          <p:nvPr/>
        </p:nvPicPr>
        <p:blipFill>
          <a:blip r:embed="rId3"/>
          <a:stretch>
            <a:fillRect/>
          </a:stretch>
        </p:blipFill>
        <p:spPr>
          <a:xfrm>
            <a:off x="390662" y="1765565"/>
            <a:ext cx="2928339" cy="1968478"/>
          </a:xfrm>
          <a:prstGeom prst="rect">
            <a:avLst/>
          </a:prstGeom>
        </p:spPr>
      </p:pic>
      <p:pic>
        <p:nvPicPr>
          <p:cNvPr id="3" name="Picture 2"/>
          <p:cNvPicPr>
            <a:picLocks noChangeAspect="1"/>
          </p:cNvPicPr>
          <p:nvPr/>
        </p:nvPicPr>
        <p:blipFill>
          <a:blip r:embed="rId4"/>
          <a:stretch>
            <a:fillRect/>
          </a:stretch>
        </p:blipFill>
        <p:spPr>
          <a:xfrm>
            <a:off x="4122549" y="1295522"/>
            <a:ext cx="3603112" cy="691328"/>
          </a:xfrm>
          <a:prstGeom prst="rect">
            <a:avLst/>
          </a:prstGeom>
        </p:spPr>
      </p:pic>
      <p:graphicFrame>
        <p:nvGraphicFramePr>
          <p:cNvPr id="9" name="Table 8"/>
          <p:cNvGraphicFramePr>
            <a:graphicFrameLocks noGrp="1"/>
          </p:cNvGraphicFramePr>
          <p:nvPr>
            <p:extLst>
              <p:ext uri="{D42A27DB-BD31-4B8C-83A1-F6EECF244321}">
                <p14:modId xmlns:p14="http://schemas.microsoft.com/office/powerpoint/2010/main" val="2867107505"/>
              </p:ext>
            </p:extLst>
          </p:nvPr>
        </p:nvGraphicFramePr>
        <p:xfrm>
          <a:off x="3440624" y="2092270"/>
          <a:ext cx="5486206" cy="2625120"/>
        </p:xfrm>
        <a:graphic>
          <a:graphicData uri="http://schemas.openxmlformats.org/drawingml/2006/table">
            <a:tbl>
              <a:tblPr firstRow="1" bandRow="1">
                <a:tableStyleId>{7DF18680-E054-41AD-8BC1-D1AEF772440D}</a:tableStyleId>
              </a:tblPr>
              <a:tblGrid>
                <a:gridCol w="948496">
                  <a:extLst>
                    <a:ext uri="{9D8B030D-6E8A-4147-A177-3AD203B41FA5}">
                      <a16:colId xmlns:a16="http://schemas.microsoft.com/office/drawing/2014/main" val="20000"/>
                    </a:ext>
                  </a:extLst>
                </a:gridCol>
                <a:gridCol w="4537710">
                  <a:extLst>
                    <a:ext uri="{9D8B030D-6E8A-4147-A177-3AD203B41FA5}">
                      <a16:colId xmlns:a16="http://schemas.microsoft.com/office/drawing/2014/main" val="20001"/>
                    </a:ext>
                  </a:extLst>
                </a:gridCol>
              </a:tblGrid>
              <a:tr h="239818">
                <a:tc>
                  <a:txBody>
                    <a:bodyPr/>
                    <a:lstStyle/>
                    <a:p>
                      <a:r>
                        <a:rPr lang="en-US" sz="1000" dirty="0"/>
                        <a:t>Resultados Salida</a:t>
                      </a:r>
                    </a:p>
                  </a:txBody>
                  <a:tcPr/>
                </a:tc>
                <a:tc>
                  <a:txBody>
                    <a:bodyPr/>
                    <a:lstStyle/>
                    <a:p>
                      <a:r>
                        <a:rPr lang="en-US" sz="1000" dirty="0"/>
                        <a:t>Descripción</a:t>
                      </a:r>
                    </a:p>
                  </a:txBody>
                  <a:tcPr/>
                </a:tc>
                <a:extLst>
                  <a:ext uri="{0D108BD9-81ED-4DB2-BD59-A6C34878D82A}">
                    <a16:rowId xmlns:a16="http://schemas.microsoft.com/office/drawing/2014/main" val="10000"/>
                  </a:ext>
                </a:extLst>
              </a:tr>
              <a:tr h="244800">
                <a:tc>
                  <a:txBody>
                    <a:bodyPr/>
                    <a:lstStyle/>
                    <a:p>
                      <a:r>
                        <a:rPr lang="en-US" sz="1000" dirty="0"/>
                        <a:t>ID del vecino</a:t>
                      </a:r>
                    </a:p>
                  </a:txBody>
                  <a:tcPr/>
                </a:tc>
                <a:tc>
                  <a:txBody>
                    <a:bodyPr/>
                    <a:lstStyle/>
                    <a:p>
                      <a:r>
                        <a:rPr lang="en-US" sz="1000" dirty="0"/>
                        <a:t>ID de router del router del vecino</a:t>
                      </a:r>
                    </a:p>
                  </a:txBody>
                  <a:tcPr/>
                </a:tc>
                <a:extLst>
                  <a:ext uri="{0D108BD9-81ED-4DB2-BD59-A6C34878D82A}">
                    <a16:rowId xmlns:a16="http://schemas.microsoft.com/office/drawing/2014/main" val="10001"/>
                  </a:ext>
                </a:extLst>
              </a:tr>
              <a:tr h="244800">
                <a:tc>
                  <a:txBody>
                    <a:bodyPr/>
                    <a:lstStyle/>
                    <a:p>
                      <a:r>
                        <a:rPr lang="en-US" sz="1000" dirty="0"/>
                        <a:t>Pri</a:t>
                      </a:r>
                    </a:p>
                  </a:txBody>
                  <a:tcPr/>
                </a:tc>
                <a:tc>
                  <a:txBody>
                    <a:bodyPr/>
                    <a:lstStyle/>
                    <a:p>
                      <a:r>
                        <a:rPr lang="en-US" sz="1000" spc="-30" baseline="0" dirty="0"/>
                        <a:t>La prioridad OSPFv2 de la interfaz utilizada en el proceso de elección de DR/BDR.</a:t>
                      </a:r>
                      <a:endParaRPr lang="es-ES" sz="1000" spc="-30" baseline="0" dirty="0"/>
                    </a:p>
                  </a:txBody>
                  <a:tcPr/>
                </a:tc>
                <a:extLst>
                  <a:ext uri="{0D108BD9-81ED-4DB2-BD59-A6C34878D82A}">
                    <a16:rowId xmlns:a16="http://schemas.microsoft.com/office/drawing/2014/main" val="10002"/>
                  </a:ext>
                </a:extLst>
              </a:tr>
              <a:tr h="684000">
                <a:tc>
                  <a:txBody>
                    <a:bodyPr/>
                    <a:lstStyle/>
                    <a:p>
                      <a:r>
                        <a:rPr lang="en-US" sz="1000" dirty="0"/>
                        <a:t>Estado</a:t>
                      </a:r>
                    </a:p>
                  </a:txBody>
                  <a:tcPr/>
                </a:tc>
                <a:tc>
                  <a:txBody>
                    <a:bodyPr/>
                    <a:lstStyle/>
                    <a:p>
                      <a:r>
                        <a:rPr lang="en-US" sz="1000" spc="-30" baseline="0" dirty="0"/>
                        <a:t>Estado de OSPFv2: Full (completo) significa que la base de datos del estado de enlace ha ejecutado el algoritmo y el R1 y el router del vecino tienen LSDB idénticas. Es posible que se muestren las interfaces de acceso múltiple de Ethernet como 2WAY. El guión indica que no se requiere ningún DR/BDR.</a:t>
                      </a:r>
                      <a:endParaRPr lang="es-ES" sz="1000" spc="-30" baseline="0" dirty="0"/>
                    </a:p>
                  </a:txBody>
                  <a:tcPr/>
                </a:tc>
                <a:extLst>
                  <a:ext uri="{0D108BD9-81ED-4DB2-BD59-A6C34878D82A}">
                    <a16:rowId xmlns:a16="http://schemas.microsoft.com/office/drawing/2014/main" val="10003"/>
                  </a:ext>
                </a:extLst>
              </a:tr>
              <a:tr h="540000">
                <a:tc>
                  <a:txBody>
                    <a:bodyPr/>
                    <a:lstStyle/>
                    <a:p>
                      <a:r>
                        <a:rPr lang="en-US" sz="1000" dirty="0"/>
                        <a:t>Tiempo de inactividad</a:t>
                      </a:r>
                    </a:p>
                  </a:txBody>
                  <a:tcPr/>
                </a:tc>
                <a:tc>
                  <a:txBody>
                    <a:bodyPr/>
                    <a:lstStyle/>
                    <a:p>
                      <a:r>
                        <a:rPr lang="en-US" sz="1000" spc="-30" baseline="0" dirty="0"/>
                        <a:t>Cantidad de tiempo restante para recibir un paquete de saludo del vecino antes de declararlo inactivo. Este valor se restablece cuando se recibe un paquete de saludo.</a:t>
                      </a:r>
                      <a:endParaRPr lang="es-ES" sz="1000" spc="-30" baseline="0" dirty="0"/>
                    </a:p>
                  </a:txBody>
                  <a:tcPr/>
                </a:tc>
                <a:extLst>
                  <a:ext uri="{0D108BD9-81ED-4DB2-BD59-A6C34878D82A}">
                    <a16:rowId xmlns:a16="http://schemas.microsoft.com/office/drawing/2014/main" val="10004"/>
                  </a:ext>
                </a:extLst>
              </a:tr>
              <a:tr h="244800">
                <a:tc>
                  <a:txBody>
                    <a:bodyPr/>
                    <a:lstStyle/>
                    <a:p>
                      <a:r>
                        <a:rPr lang="en-US" sz="1000" dirty="0"/>
                        <a:t>Dirección</a:t>
                      </a:r>
                    </a:p>
                  </a:txBody>
                  <a:tcPr/>
                </a:tc>
                <a:tc>
                  <a:txBody>
                    <a:bodyPr/>
                    <a:lstStyle/>
                    <a:p>
                      <a:r>
                        <a:rPr lang="en-US" sz="1000" spc="-30" baseline="0" dirty="0"/>
                        <a:t>Dirección de la interfaz del vecino conectada directamente.</a:t>
                      </a:r>
                    </a:p>
                  </a:txBody>
                  <a:tcPr/>
                </a:tc>
                <a:extLst>
                  <a:ext uri="{0D108BD9-81ED-4DB2-BD59-A6C34878D82A}">
                    <a16:rowId xmlns:a16="http://schemas.microsoft.com/office/drawing/2014/main" val="10005"/>
                  </a:ext>
                </a:extLst>
              </a:tr>
              <a:tr h="244800">
                <a:tc>
                  <a:txBody>
                    <a:bodyPr/>
                    <a:lstStyle/>
                    <a:p>
                      <a:r>
                        <a:rPr lang="en-US" sz="1000" dirty="0"/>
                        <a:t>Interfaz</a:t>
                      </a:r>
                    </a:p>
                  </a:txBody>
                  <a:tcPr/>
                </a:tc>
                <a:tc>
                  <a:txBody>
                    <a:bodyPr/>
                    <a:lstStyle/>
                    <a:p>
                      <a:r>
                        <a:rPr lang="en-US" sz="1000" spc="-30" baseline="0" dirty="0"/>
                        <a:t>La Interfaz en el R1 utilizada para formar una adyacencia con el router del vecino.</a:t>
                      </a:r>
                    </a:p>
                  </a:txBody>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827869008"/>
      </p:ext>
    </p:extLst>
  </p:cSld>
  <p:clrMapOvr>
    <a:masterClrMapping/>
  </p:clrMapOvr>
  <p:transition spd="slow">
    <p:wip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Rectangle 2"/>
          <p:cNvSpPr>
            <a:spLocks noGrp="1" noChangeArrowheads="1"/>
          </p:cNvSpPr>
          <p:nvPr>
            <p:ph type="title"/>
          </p:nvPr>
        </p:nvSpPr>
        <p:spPr/>
        <p:txBody>
          <a:bodyPr/>
          <a:lstStyle/>
          <a:p>
            <a:r>
              <a:rPr lang="es-ES" altLang="en-US" sz="1600" dirty="0"/>
              <a:t>Verificación de OSPF</a:t>
            </a:r>
            <a:br/>
            <a:r>
              <a:rPr lang="es-ES"/>
              <a:t>Verificación de la configuración del protocolo OSPF</a:t>
            </a:r>
          </a:p>
        </p:txBody>
      </p:sp>
      <p:sp>
        <p:nvSpPr>
          <p:cNvPr id="4" name="Rectangle 6"/>
          <p:cNvSpPr>
            <a:spLocks noGrp="1" noChangeArrowheads="1"/>
          </p:cNvSpPr>
          <p:nvPr>
            <p:ph idx="1"/>
          </p:nvPr>
        </p:nvSpPr>
        <p:spPr>
          <a:xfrm>
            <a:off x="480447" y="809071"/>
            <a:ext cx="8503533" cy="4181383"/>
          </a:xfrm>
        </p:spPr>
        <p:txBody>
          <a:bodyPr/>
          <a:lstStyle/>
          <a:p>
            <a:r>
              <a:rPr lang="es-ES" dirty="0"/>
              <a:t>El comando </a:t>
            </a:r>
            <a:r>
              <a:rPr lang="es-ES" altLang="ja-JP" b="1" dirty="0"/>
              <a:t>show ip protocols</a:t>
            </a:r>
            <a:r>
              <a:rPr lang="es-ES" dirty="0"/>
              <a:t> se utiliza para verificar la ID del proceso de OSPFv2, la ID del router, las redes que anuncia el router, los vecinos que envían actualizaciones de OSPF y la distancia administrativa (110 por defecto).</a:t>
            </a:r>
          </a:p>
        </p:txBody>
      </p:sp>
      <p:pic>
        <p:nvPicPr>
          <p:cNvPr id="2" name="Picture 1"/>
          <p:cNvPicPr>
            <a:picLocks noChangeAspect="1"/>
          </p:cNvPicPr>
          <p:nvPr/>
        </p:nvPicPr>
        <p:blipFill>
          <a:blip r:embed="rId3"/>
          <a:stretch>
            <a:fillRect/>
          </a:stretch>
        </p:blipFill>
        <p:spPr>
          <a:xfrm>
            <a:off x="480447" y="1952408"/>
            <a:ext cx="3407447" cy="2283811"/>
          </a:xfrm>
          <a:prstGeom prst="rect">
            <a:avLst/>
          </a:prstGeom>
        </p:spPr>
      </p:pic>
      <p:pic>
        <p:nvPicPr>
          <p:cNvPr id="5" name="Picture 4"/>
          <p:cNvPicPr>
            <a:picLocks noChangeAspect="1"/>
          </p:cNvPicPr>
          <p:nvPr/>
        </p:nvPicPr>
        <p:blipFill>
          <a:blip r:embed="rId4"/>
          <a:stretch>
            <a:fillRect/>
          </a:stretch>
        </p:blipFill>
        <p:spPr>
          <a:xfrm>
            <a:off x="4533254" y="1395254"/>
            <a:ext cx="3984436" cy="3314293"/>
          </a:xfrm>
          <a:prstGeom prst="rect">
            <a:avLst/>
          </a:prstGeom>
        </p:spPr>
      </p:pic>
    </p:spTree>
    <p:extLst>
      <p:ext uri="{BB962C8B-B14F-4D97-AF65-F5344CB8AC3E}">
        <p14:creationId xmlns:p14="http://schemas.microsoft.com/office/powerpoint/2010/main" val="521941940"/>
      </p:ext>
    </p:extLst>
  </p:cSld>
  <p:clrMapOvr>
    <a:masterClrMapping/>
  </p:clrMapOvr>
  <p:transition spd="slow">
    <p:wip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Rectangle 2"/>
          <p:cNvSpPr>
            <a:spLocks noGrp="1" noChangeArrowheads="1"/>
          </p:cNvSpPr>
          <p:nvPr>
            <p:ph type="title"/>
          </p:nvPr>
        </p:nvSpPr>
        <p:spPr/>
        <p:txBody>
          <a:bodyPr/>
          <a:lstStyle/>
          <a:p>
            <a:r>
              <a:rPr lang="es-ES" altLang="en-US" sz="1600" dirty="0"/>
              <a:t>Verificación de OSPF</a:t>
            </a:r>
            <a:br/>
            <a:r>
              <a:rPr lang="es-ES"/>
              <a:t>Verificación de la información del proceso de OSPF</a:t>
            </a:r>
          </a:p>
        </p:txBody>
      </p:sp>
      <p:sp>
        <p:nvSpPr>
          <p:cNvPr id="4" name="Rectangle 6"/>
          <p:cNvSpPr>
            <a:spLocks noGrp="1" noChangeArrowheads="1"/>
          </p:cNvSpPr>
          <p:nvPr>
            <p:ph idx="1"/>
          </p:nvPr>
        </p:nvSpPr>
        <p:spPr>
          <a:xfrm>
            <a:off x="480447" y="809071"/>
            <a:ext cx="8556195" cy="4181383"/>
          </a:xfrm>
        </p:spPr>
        <p:txBody>
          <a:bodyPr/>
          <a:lstStyle/>
          <a:p>
            <a:r>
              <a:rPr lang="es-ES" dirty="0"/>
              <a:t>El comando </a:t>
            </a:r>
            <a:r>
              <a:rPr lang="es-ES" altLang="ja-JP" b="1" dirty="0"/>
              <a:t>show ip</a:t>
            </a:r>
            <a:r>
              <a:rPr lang="es-ES" dirty="0"/>
              <a:t> </a:t>
            </a:r>
            <a:r>
              <a:rPr lang="es-ES" altLang="ja-JP" b="1" dirty="0"/>
              <a:t>ospf</a:t>
            </a:r>
            <a:r>
              <a:rPr lang="es-ES" dirty="0"/>
              <a:t> es otra forma de ver la ID del proceso de OSPFv2 y la ID del router.</a:t>
            </a:r>
          </a:p>
        </p:txBody>
      </p:sp>
      <p:pic>
        <p:nvPicPr>
          <p:cNvPr id="3" name="Picture 2"/>
          <p:cNvPicPr>
            <a:picLocks noChangeAspect="1"/>
          </p:cNvPicPr>
          <p:nvPr/>
        </p:nvPicPr>
        <p:blipFill>
          <a:blip r:embed="rId3"/>
          <a:stretch>
            <a:fillRect/>
          </a:stretch>
        </p:blipFill>
        <p:spPr>
          <a:xfrm>
            <a:off x="923741" y="1301855"/>
            <a:ext cx="3915543" cy="3580109"/>
          </a:xfrm>
          <a:prstGeom prst="rect">
            <a:avLst/>
          </a:prstGeom>
        </p:spPr>
      </p:pic>
      <p:pic>
        <p:nvPicPr>
          <p:cNvPr id="6" name="Picture 5"/>
          <p:cNvPicPr>
            <a:picLocks noChangeAspect="1"/>
          </p:cNvPicPr>
          <p:nvPr/>
        </p:nvPicPr>
        <p:blipFill>
          <a:blip r:embed="rId4"/>
          <a:stretch>
            <a:fillRect/>
          </a:stretch>
        </p:blipFill>
        <p:spPr>
          <a:xfrm>
            <a:off x="5292020" y="1759057"/>
            <a:ext cx="3744622" cy="2338791"/>
          </a:xfrm>
          <a:prstGeom prst="rect">
            <a:avLst/>
          </a:prstGeom>
        </p:spPr>
      </p:pic>
      <p:cxnSp>
        <p:nvCxnSpPr>
          <p:cNvPr id="8" name="Elbow Connector 7"/>
          <p:cNvCxnSpPr/>
          <p:nvPr/>
        </p:nvCxnSpPr>
        <p:spPr>
          <a:xfrm flipV="1">
            <a:off x="1371600" y="1828802"/>
            <a:ext cx="3952068" cy="2975673"/>
          </a:xfrm>
          <a:prstGeom prst="bentConnector3">
            <a:avLst>
              <a:gd name="adj1" fmla="val 84706"/>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97600887"/>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147" name="Rectangle 34"/>
          <p:cNvSpPr>
            <a:spLocks noGrp="1" noChangeArrowheads="1"/>
          </p:cNvSpPr>
          <p:nvPr>
            <p:ph idx="1"/>
          </p:nvPr>
        </p:nvSpPr>
        <p:spPr/>
        <p:txBody>
          <a:bodyPr/>
          <a:lstStyle/>
          <a:p>
            <a:pPr marL="0" indent="0">
              <a:spcBef>
                <a:spcPct val="30000"/>
              </a:spcBef>
              <a:buNone/>
            </a:pPr>
            <a:r>
              <a:rPr lang="es-ES"/>
              <a:t>¿Qué actividades se relacionan con este capítulo?</a:t>
            </a:r>
            <a:endParaRPr lang="es-ES" dirty="0">
              <a:solidFill>
                <a:srgbClr val="00B0F0"/>
              </a:solidFill>
            </a:endParaRPr>
          </a:p>
          <a:p>
            <a:pPr marL="0" indent="0">
              <a:spcBef>
                <a:spcPct val="30000"/>
              </a:spcBef>
              <a:buNone/>
            </a:pPr>
            <a:endParaRPr lang="es-ES" dirty="0"/>
          </a:p>
          <a:p>
            <a:pPr marL="89297" indent="0">
              <a:spcBef>
                <a:spcPct val="30000"/>
              </a:spcBef>
              <a:buNone/>
            </a:pPr>
            <a:endParaRPr lang="es-ES" dirty="0"/>
          </a:p>
          <a:p>
            <a:pPr marL="89297" indent="0">
              <a:spcBef>
                <a:spcPct val="30000"/>
              </a:spcBef>
              <a:buNone/>
            </a:pPr>
            <a:endParaRPr lang="es-ES" dirty="0"/>
          </a:p>
        </p:txBody>
      </p:sp>
      <p:sp>
        <p:nvSpPr>
          <p:cNvPr id="6146" name="Rectangle 33"/>
          <p:cNvSpPr>
            <a:spLocks noGrp="1" noChangeArrowheads="1"/>
          </p:cNvSpPr>
          <p:nvPr>
            <p:ph type="title"/>
          </p:nvPr>
        </p:nvSpPr>
        <p:spPr/>
        <p:txBody>
          <a:bodyPr/>
          <a:lstStyle/>
          <a:p>
            <a:pPr eaLnBrk="1" hangingPunct="1"/>
            <a:r>
              <a:rPr lang="es-ES"/>
              <a:t>Capítulo 8: Actividades (cont.)</a:t>
            </a:r>
          </a:p>
        </p:txBody>
      </p:sp>
      <p:sp>
        <p:nvSpPr>
          <p:cNvPr id="8" name="Rectangle 34"/>
          <p:cNvSpPr txBox="1">
            <a:spLocks noChangeArrowheads="1"/>
          </p:cNvSpPr>
          <p:nvPr/>
        </p:nvSpPr>
        <p:spPr bwMode="auto">
          <a:xfrm>
            <a:off x="1167611" y="4290993"/>
            <a:ext cx="6408000" cy="269247"/>
          </a:xfrm>
          <a:prstGeom prst="rect">
            <a:avLst/>
          </a:prstGeom>
          <a:ln/>
          <a:extLst>
            <a:ext uri="{FAA26D3D-D897-4be2-8F04-BA451C77F1D7}">
              <ma14:placeholderFlag xmlns:ma14="http://schemas.microsoft.com/office/mac/drawingml/2011/main" xmlns:mc="http://schemas.openxmlformats.org/markup-compatibility/2006" xmlns:a14="http://schemas.microsoft.com/office/drawing/2010/main" xmlns:c="http://schemas.openxmlformats.org/drawingml/2006/chart" xmlns:dgm="http://schemas.openxmlformats.org/drawingml/2006/diagram" xmlns:cdr="http://schemas.openxmlformats.org/drawingml/2006/chartDrawing" xmlns:wne="http://schemas.microsoft.com/office/powerpoint/2006/powerpointml" xmlns:wp="http://schemas.openxmlformats.org/drawingml/2006/powerpointprocessingDrawing" xmlns:v="urn:schemas-microsoft-com:vml" xmlns:o="urn:schemas-microsoft-com:office:office" xmlns="" val="1"/>
            </a:ext>
          </a:extLst>
        </p:spPr>
        <p:style>
          <a:lnRef idx="0">
            <a:schemeClr val="accent5"/>
          </a:lnRef>
          <a:fillRef idx="3">
            <a:schemeClr val="accent5"/>
          </a:fillRef>
          <a:effectRef idx="3">
            <a:schemeClr val="accent5"/>
          </a:effectRef>
          <a:fontRef idx="minor">
            <a:schemeClr val="lt1"/>
          </a:fontRef>
        </p:style>
        <p:txBody>
          <a:bodyPr vert="horz" wrap="square" lIns="61593" tIns="30796" rIns="61593" bIns="30796" numCol="1" anchor="t" anchorCtr="0" compatLnSpc="1">
            <a:prstTxWarp prst="textNoShape">
              <a:avLst/>
            </a:prstTxWarp>
          </a:bodyPr>
          <a:lstStyle>
            <a:lvl1pPr marL="236538" indent="-236538" algn="l" defTabSz="814388" rtl="0" eaLnBrk="0" fontAlgn="base" hangingPunct="0">
              <a:lnSpc>
                <a:spcPct val="95000"/>
              </a:lnSpc>
              <a:spcBef>
                <a:spcPct val="50000"/>
              </a:spcBef>
              <a:spcAft>
                <a:spcPct val="0"/>
              </a:spcAft>
              <a:buClr>
                <a:srgbClr val="708CA1"/>
              </a:buClr>
              <a:buFont typeface="Wingdings" charset="0"/>
              <a:buChar char="§"/>
              <a:defRPr sz="2400">
                <a:solidFill>
                  <a:schemeClr val="tx1"/>
                </a:solidFill>
                <a:latin typeface="+mn-lt"/>
                <a:ea typeface="ＭＳ Ｐゴシック" charset="0"/>
                <a:cs typeface="ＭＳ Ｐゴシック" charset="0"/>
              </a:defRPr>
            </a:lvl1pPr>
            <a:lvl2pPr marL="574675" indent="-117475"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2pPr>
            <a:lvl3pPr marL="914400"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3pPr>
            <a:lvl4pPr marL="1254125" indent="117475"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4pPr>
            <a:lvl5pPr marL="1604963" indent="223838"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5pPr>
            <a:lvl6pPr marL="2062163" algn="l" defTabSz="814388" rtl="0" eaLnBrk="1" fontAlgn="base" hangingPunct="1">
              <a:lnSpc>
                <a:spcPct val="95000"/>
              </a:lnSpc>
              <a:spcBef>
                <a:spcPct val="35000"/>
              </a:spcBef>
              <a:spcAft>
                <a:spcPct val="0"/>
              </a:spcAft>
              <a:buClr>
                <a:srgbClr val="708CA1"/>
              </a:buClr>
              <a:defRPr sz="2000">
                <a:solidFill>
                  <a:schemeClr val="tx1"/>
                </a:solidFill>
                <a:latin typeface="+mn-lt"/>
              </a:defRPr>
            </a:lvl6pPr>
            <a:lvl7pPr marL="2519363" algn="l" defTabSz="814388" rtl="0" eaLnBrk="1" fontAlgn="base" hangingPunct="1">
              <a:lnSpc>
                <a:spcPct val="95000"/>
              </a:lnSpc>
              <a:spcBef>
                <a:spcPct val="35000"/>
              </a:spcBef>
              <a:spcAft>
                <a:spcPct val="0"/>
              </a:spcAft>
              <a:buClr>
                <a:srgbClr val="708CA1"/>
              </a:buClr>
              <a:defRPr sz="2000">
                <a:solidFill>
                  <a:schemeClr val="tx1"/>
                </a:solidFill>
                <a:latin typeface="+mn-lt"/>
              </a:defRPr>
            </a:lvl7pPr>
            <a:lvl8pPr marL="2976563" algn="l" defTabSz="814388" rtl="0" eaLnBrk="1" fontAlgn="base" hangingPunct="1">
              <a:lnSpc>
                <a:spcPct val="95000"/>
              </a:lnSpc>
              <a:spcBef>
                <a:spcPct val="35000"/>
              </a:spcBef>
              <a:spcAft>
                <a:spcPct val="0"/>
              </a:spcAft>
              <a:buClr>
                <a:srgbClr val="708CA1"/>
              </a:buClr>
              <a:defRPr sz="2000">
                <a:solidFill>
                  <a:schemeClr val="tx1"/>
                </a:solidFill>
                <a:latin typeface="+mn-lt"/>
              </a:defRPr>
            </a:lvl8pPr>
            <a:lvl9pPr marL="3433763" algn="l" defTabSz="814388" rtl="0" eaLnBrk="1" fontAlgn="base" hangingPunct="1">
              <a:lnSpc>
                <a:spcPct val="95000"/>
              </a:lnSpc>
              <a:spcBef>
                <a:spcPct val="35000"/>
              </a:spcBef>
              <a:spcAft>
                <a:spcPct val="0"/>
              </a:spcAft>
              <a:buClr>
                <a:srgbClr val="708CA1"/>
              </a:buClr>
              <a:defRPr sz="2000">
                <a:solidFill>
                  <a:schemeClr val="tx1"/>
                </a:solidFill>
                <a:latin typeface="+mn-lt"/>
              </a:defRPr>
            </a:lvl9pPr>
          </a:lstStyle>
          <a:p>
            <a:pPr marL="0" indent="0" algn="ctr" eaLnBrk="1" hangingPunct="1">
              <a:spcBef>
                <a:spcPct val="30000"/>
              </a:spcBef>
              <a:buNone/>
            </a:pPr>
            <a:r>
              <a:rPr lang="es-ES" sz="1200" kern="0" dirty="0">
                <a:solidFill>
                  <a:srgbClr val="000000"/>
                </a:solidFill>
              </a:rPr>
              <a:t>La contraseña que se utiliza en las actividades de Packet Tracer de este capítulo: </a:t>
            </a:r>
            <a:r>
              <a:rPr lang="es-ES" sz="1200" b="1" kern="0" dirty="0">
                <a:solidFill>
                  <a:srgbClr val="000000"/>
                </a:solidFill>
              </a:rPr>
              <a:t>PT_ccna5</a:t>
            </a:r>
          </a:p>
          <a:p>
            <a:pPr marL="0" indent="0" algn="ctr" eaLnBrk="1" hangingPunct="1">
              <a:spcBef>
                <a:spcPct val="30000"/>
              </a:spcBef>
              <a:buNone/>
            </a:pPr>
            <a:endParaRPr lang="es-ES" sz="1500" kern="0" dirty="0">
              <a:solidFill>
                <a:srgbClr val="000000"/>
              </a:solidFill>
            </a:endParaRPr>
          </a:p>
          <a:p>
            <a:pPr marL="89297" indent="0" algn="ctr" eaLnBrk="1" hangingPunct="1">
              <a:spcBef>
                <a:spcPct val="30000"/>
              </a:spcBef>
              <a:buNone/>
            </a:pPr>
            <a:endParaRPr lang="es-ES" sz="1500" kern="0" dirty="0">
              <a:solidFill>
                <a:srgbClr val="000000"/>
              </a:solidFill>
            </a:endParaRPr>
          </a:p>
          <a:p>
            <a:pPr marL="0" indent="0" algn="ctr" eaLnBrk="1" hangingPunct="1">
              <a:spcBef>
                <a:spcPct val="30000"/>
              </a:spcBef>
              <a:buNone/>
            </a:pPr>
            <a:endParaRPr lang="es-ES" sz="1500" kern="0" dirty="0">
              <a:solidFill>
                <a:srgbClr val="000000"/>
              </a:solidFill>
            </a:endParaRPr>
          </a:p>
          <a:p>
            <a:pPr marL="0" indent="0" algn="ctr" eaLnBrk="1" hangingPunct="1">
              <a:spcBef>
                <a:spcPct val="30000"/>
              </a:spcBef>
              <a:buNone/>
            </a:pPr>
            <a:endParaRPr lang="es-ES" sz="1500" kern="0" dirty="0">
              <a:solidFill>
                <a:srgbClr val="000000"/>
              </a:solidFill>
            </a:endParaRPr>
          </a:p>
        </p:txBody>
      </p:sp>
      <p:graphicFrame>
        <p:nvGraphicFramePr>
          <p:cNvPr id="9" name="Table 8"/>
          <p:cNvGraphicFramePr>
            <a:graphicFrameLocks noGrp="1"/>
          </p:cNvGraphicFramePr>
          <p:nvPr>
            <p:extLst>
              <p:ext uri="{D42A27DB-BD31-4B8C-83A1-F6EECF244321}">
                <p14:modId xmlns:p14="http://schemas.microsoft.com/office/powerpoint/2010/main" val="290272095"/>
              </p:ext>
            </p:extLst>
          </p:nvPr>
        </p:nvGraphicFramePr>
        <p:xfrm>
          <a:off x="416584" y="1117730"/>
          <a:ext cx="8190122" cy="3087909"/>
        </p:xfrm>
        <a:graphic>
          <a:graphicData uri="http://schemas.openxmlformats.org/drawingml/2006/table">
            <a:tbl>
              <a:tblPr firstRow="1" bandRow="1">
                <a:tableStyleId>{5C22544A-7EE6-4342-B048-85BDC9FD1C3A}</a:tableStyleId>
              </a:tblPr>
              <a:tblGrid>
                <a:gridCol w="1188000">
                  <a:extLst>
                    <a:ext uri="{9D8B030D-6E8A-4147-A177-3AD203B41FA5}">
                      <a16:colId xmlns:a16="http://schemas.microsoft.com/office/drawing/2014/main" val="20000"/>
                    </a:ext>
                  </a:extLst>
                </a:gridCol>
                <a:gridCol w="1584000">
                  <a:extLst>
                    <a:ext uri="{9D8B030D-6E8A-4147-A177-3AD203B41FA5}">
                      <a16:colId xmlns:a16="http://schemas.microsoft.com/office/drawing/2014/main" val="20001"/>
                    </a:ext>
                  </a:extLst>
                </a:gridCol>
                <a:gridCol w="4248000">
                  <a:extLst>
                    <a:ext uri="{9D8B030D-6E8A-4147-A177-3AD203B41FA5}">
                      <a16:colId xmlns:a16="http://schemas.microsoft.com/office/drawing/2014/main" val="20002"/>
                    </a:ext>
                  </a:extLst>
                </a:gridCol>
                <a:gridCol w="1170122">
                  <a:extLst>
                    <a:ext uri="{9D8B030D-6E8A-4147-A177-3AD203B41FA5}">
                      <a16:colId xmlns:a16="http://schemas.microsoft.com/office/drawing/2014/main" val="20003"/>
                    </a:ext>
                  </a:extLst>
                </a:gridCol>
              </a:tblGrid>
              <a:tr h="0">
                <a:tc>
                  <a:txBody>
                    <a:bodyPr/>
                    <a:lstStyle/>
                    <a:p>
                      <a:r>
                        <a:rPr lang="en-US" sz="1200" dirty="0"/>
                        <a:t>N.° de página</a:t>
                      </a:r>
                    </a:p>
                  </a:txBody>
                  <a:tcPr/>
                </a:tc>
                <a:tc>
                  <a:txBody>
                    <a:bodyPr/>
                    <a:lstStyle/>
                    <a:p>
                      <a:r>
                        <a:rPr lang="en-US" sz="1200" dirty="0"/>
                        <a:t>Tipo de Actividad</a:t>
                      </a:r>
                    </a:p>
                  </a:txBody>
                  <a:tcPr/>
                </a:tc>
                <a:tc>
                  <a:txBody>
                    <a:bodyPr/>
                    <a:lstStyle/>
                    <a:p>
                      <a:r>
                        <a:rPr lang="en-US" sz="1200" dirty="0"/>
                        <a:t>Nombre de la Actividad</a:t>
                      </a:r>
                    </a:p>
                  </a:txBody>
                  <a:tcPr/>
                </a:tc>
                <a:tc>
                  <a:txBody>
                    <a:bodyPr/>
                    <a:lstStyle/>
                    <a:p>
                      <a:r>
                        <a:rPr lang="en-US" sz="1200" dirty="0"/>
                        <a:t>¿Opcional?</a:t>
                      </a:r>
                    </a:p>
                  </a:txBody>
                  <a:tcPr/>
                </a:tc>
                <a:extLst>
                  <a:ext uri="{0D108BD9-81ED-4DB2-BD59-A6C34878D82A}">
                    <a16:rowId xmlns:a16="http://schemas.microsoft.com/office/drawing/2014/main" val="10000"/>
                  </a:ext>
                </a:extLst>
              </a:tr>
              <a:tr h="312621">
                <a:tc>
                  <a:txBody>
                    <a:bodyPr/>
                    <a:lstStyle/>
                    <a:p>
                      <a:r>
                        <a:rPr lang="en-US" sz="1100" dirty="0"/>
                        <a:t>8.3.1.5</a:t>
                      </a:r>
                    </a:p>
                  </a:txBody>
                  <a:tcPr anchor="ctr"/>
                </a:tc>
                <a:tc>
                  <a:txBody>
                    <a:bodyPr/>
                    <a:lstStyle/>
                    <a:p>
                      <a:r>
                        <a:rPr lang="en-US" sz="1100" dirty="0"/>
                        <a:t>Actividad interactiva</a:t>
                      </a:r>
                    </a:p>
                  </a:txBody>
                  <a:tcPr anchor="ctr"/>
                </a:tc>
                <a:tc>
                  <a:txBody>
                    <a:bodyPr/>
                    <a:lstStyle/>
                    <a:p>
                      <a:r>
                        <a:rPr lang="en-US" sz="1100" dirty="0"/>
                        <a:t>Comparación de OSPFv2 y OSPFv3</a:t>
                      </a:r>
                    </a:p>
                  </a:txBody>
                  <a:tcPr anchor="ctr"/>
                </a:tc>
                <a:tc>
                  <a:txBody>
                    <a:bodyPr/>
                    <a:lstStyle/>
                    <a:p>
                      <a:r>
                        <a:rPr lang="en-US" sz="1100" dirty="0">
                          <a:solidFill>
                            <a:schemeClr val="tx1"/>
                          </a:solidFill>
                        </a:rPr>
                        <a:t>Recomendado</a:t>
                      </a:r>
                    </a:p>
                  </a:txBody>
                  <a:tcPr anchor="ctr"/>
                </a:tc>
                <a:extLst>
                  <a:ext uri="{0D108BD9-81ED-4DB2-BD59-A6C34878D82A}">
                    <a16:rowId xmlns:a16="http://schemas.microsoft.com/office/drawing/2014/main" val="10008"/>
                  </a:ext>
                </a:extLst>
              </a:tr>
              <a:tr h="312621">
                <a:tc>
                  <a:txBody>
                    <a:bodyPr/>
                    <a:lstStyle/>
                    <a:p>
                      <a:r>
                        <a:rPr lang="en-US" sz="1100" dirty="0"/>
                        <a:t>8.3.2.3</a:t>
                      </a:r>
                    </a:p>
                  </a:txBody>
                  <a:tcPr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dirty="0"/>
                        <a:t>Verificador de sintaxis</a:t>
                      </a:r>
                    </a:p>
                  </a:txBody>
                  <a:tcPr anchor="ctr"/>
                </a:tc>
                <a:tc>
                  <a:txBody>
                    <a:bodyPr/>
                    <a:lstStyle/>
                    <a:p>
                      <a:r>
                        <a:rPr lang="en-US" sz="1100" dirty="0"/>
                        <a:t>Configuración de direcciones de enlace local</a:t>
                      </a:r>
                    </a:p>
                  </a:txBody>
                  <a:tcPr anchor="ctr"/>
                </a:tc>
                <a:tc>
                  <a:txBody>
                    <a:bodyPr/>
                    <a:lstStyle/>
                    <a:p>
                      <a:r>
                        <a:rPr lang="en-US" sz="1100" dirty="0">
                          <a:solidFill>
                            <a:schemeClr val="tx1"/>
                          </a:solidFill>
                        </a:rPr>
                        <a:t>Recomendado</a:t>
                      </a:r>
                    </a:p>
                  </a:txBody>
                  <a:tcPr anchor="ctr"/>
                </a:tc>
                <a:extLst>
                  <a:ext uri="{0D108BD9-81ED-4DB2-BD59-A6C34878D82A}">
                    <a16:rowId xmlns:a16="http://schemas.microsoft.com/office/drawing/2014/main" val="10009"/>
                  </a:ext>
                </a:extLst>
              </a:tr>
              <a:tr h="312621">
                <a:tc>
                  <a:txBody>
                    <a:bodyPr/>
                    <a:lstStyle/>
                    <a:p>
                      <a:r>
                        <a:rPr lang="en-US" sz="1100" dirty="0"/>
                        <a:t>8.3.2.4</a:t>
                      </a:r>
                    </a:p>
                  </a:txBody>
                  <a:tcPr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dirty="0"/>
                        <a:t>Verificador de sintaxis</a:t>
                      </a:r>
                    </a:p>
                  </a:txBody>
                  <a:tcPr anchor="ctr"/>
                </a:tc>
                <a:tc>
                  <a:txBody>
                    <a:bodyPr/>
                    <a:lstStyle/>
                    <a:p>
                      <a:r>
                        <a:rPr lang="en-US" sz="1100" dirty="0"/>
                        <a:t>Asignación de una ID de router</a:t>
                      </a:r>
                    </a:p>
                  </a:txBody>
                  <a:tcPr anchor="ctr"/>
                </a:tc>
                <a:tc>
                  <a:txBody>
                    <a:bodyPr/>
                    <a:lstStyle/>
                    <a:p>
                      <a:r>
                        <a:rPr lang="en-US" sz="1100" dirty="0">
                          <a:solidFill>
                            <a:schemeClr val="tx1"/>
                          </a:solidFill>
                        </a:rPr>
                        <a:t>Recomendado</a:t>
                      </a:r>
                    </a:p>
                  </a:txBody>
                  <a:tcPr anchor="ctr"/>
                </a:tc>
                <a:extLst>
                  <a:ext uri="{0D108BD9-81ED-4DB2-BD59-A6C34878D82A}">
                    <a16:rowId xmlns:a16="http://schemas.microsoft.com/office/drawing/2014/main" val="10010"/>
                  </a:ext>
                </a:extLst>
              </a:tr>
              <a:tr h="312621">
                <a:tc>
                  <a:txBody>
                    <a:bodyPr/>
                    <a:lstStyle/>
                    <a:p>
                      <a:r>
                        <a:rPr lang="en-US" sz="1100" dirty="0"/>
                        <a:t>8.3.2.5</a:t>
                      </a:r>
                    </a:p>
                  </a:txBody>
                  <a:tcPr anchor="ctr"/>
                </a:tc>
                <a:tc>
                  <a:txBody>
                    <a:bodyPr/>
                    <a:lstStyle/>
                    <a:p>
                      <a:r>
                        <a:rPr lang="en-US" sz="1100" dirty="0"/>
                        <a:t>Verificador de sintaxis</a:t>
                      </a:r>
                    </a:p>
                  </a:txBody>
                  <a:tcPr anchor="ctr"/>
                </a:tc>
                <a:tc>
                  <a:txBody>
                    <a:bodyPr/>
                    <a:lstStyle/>
                    <a:p>
                      <a:r>
                        <a:rPr lang="en-US" sz="1100" dirty="0"/>
                        <a:t>Modificación del ID del router</a:t>
                      </a:r>
                    </a:p>
                  </a:txBody>
                  <a:tcPr anchor="ctr"/>
                </a:tc>
                <a:tc>
                  <a:txBody>
                    <a:bodyPr/>
                    <a:lstStyle/>
                    <a:p>
                      <a:r>
                        <a:rPr lang="en-US" sz="1100" dirty="0">
                          <a:solidFill>
                            <a:schemeClr val="tx1"/>
                          </a:solidFill>
                        </a:rPr>
                        <a:t>Recomendado</a:t>
                      </a:r>
                    </a:p>
                  </a:txBody>
                  <a:tcPr anchor="ctr"/>
                </a:tc>
                <a:extLst>
                  <a:ext uri="{0D108BD9-81ED-4DB2-BD59-A6C34878D82A}">
                    <a16:rowId xmlns:a16="http://schemas.microsoft.com/office/drawing/2014/main" val="10011"/>
                  </a:ext>
                </a:extLst>
              </a:tr>
              <a:tr h="312621">
                <a:tc>
                  <a:txBody>
                    <a:bodyPr/>
                    <a:lstStyle/>
                    <a:p>
                      <a:r>
                        <a:rPr lang="en-US" sz="1100" dirty="0"/>
                        <a:t>8.3.2.6</a:t>
                      </a:r>
                    </a:p>
                  </a:txBody>
                  <a:tcPr anchor="ctr"/>
                </a:tc>
                <a:tc>
                  <a:txBody>
                    <a:bodyPr/>
                    <a:lstStyle/>
                    <a:p>
                      <a:r>
                        <a:rPr lang="en-US" sz="1100" dirty="0"/>
                        <a:t>Verificador de sintaxis</a:t>
                      </a:r>
                    </a:p>
                  </a:txBody>
                  <a:tcPr anchor="ctr"/>
                </a:tc>
                <a:tc>
                  <a:txBody>
                    <a:bodyPr/>
                    <a:lstStyle/>
                    <a:p>
                      <a:r>
                        <a:rPr lang="en-US" sz="1100" baseline="0" dirty="0"/>
                        <a:t>Habilitación de OSPFv3 en las interfaces</a:t>
                      </a:r>
                      <a:endParaRPr lang="es-ES" sz="1100" dirty="0"/>
                    </a:p>
                  </a:txBody>
                  <a:tcPr anchor="ctr"/>
                </a:tc>
                <a:tc>
                  <a:txBody>
                    <a:bodyPr/>
                    <a:lstStyle/>
                    <a:p>
                      <a:r>
                        <a:rPr lang="en-US" sz="1100" dirty="0">
                          <a:solidFill>
                            <a:schemeClr val="tx1"/>
                          </a:solidFill>
                        </a:rPr>
                        <a:t>Recomendado</a:t>
                      </a:r>
                    </a:p>
                  </a:txBody>
                  <a:tcPr anchor="ctr"/>
                </a:tc>
                <a:extLst>
                  <a:ext uri="{0D108BD9-81ED-4DB2-BD59-A6C34878D82A}">
                    <a16:rowId xmlns:a16="http://schemas.microsoft.com/office/drawing/2014/main" val="10005"/>
                  </a:ext>
                </a:extLst>
              </a:tr>
              <a:tr h="312621">
                <a:tc>
                  <a:txBody>
                    <a:bodyPr/>
                    <a:lstStyle/>
                    <a:p>
                      <a:r>
                        <a:rPr lang="en-US" sz="1100" dirty="0"/>
                        <a:t>8.3.3.1</a:t>
                      </a:r>
                    </a:p>
                  </a:txBody>
                  <a:tcPr anchor="ctr"/>
                </a:tc>
                <a:tc>
                  <a:txBody>
                    <a:bodyPr/>
                    <a:lstStyle/>
                    <a:p>
                      <a:r>
                        <a:rPr lang="en-US" sz="1100" dirty="0"/>
                        <a:t>Verificador de sintaxis</a:t>
                      </a:r>
                    </a:p>
                  </a:txBody>
                  <a:tcPr anchor="ctr"/>
                </a:tc>
                <a:tc>
                  <a:txBody>
                    <a:bodyPr/>
                    <a:lstStyle/>
                    <a:p>
                      <a:r>
                        <a:rPr lang="en-US" sz="1100" dirty="0"/>
                        <a:t>Verificación de vecinos OSPFv3</a:t>
                      </a:r>
                      <a:endParaRPr lang="es-ES" sz="1100" dirty="0"/>
                    </a:p>
                  </a:txBody>
                  <a:tcPr anchor="ctr"/>
                </a:tc>
                <a:tc>
                  <a:txBody>
                    <a:bodyPr/>
                    <a:lstStyle/>
                    <a:p>
                      <a:r>
                        <a:rPr lang="en-US" sz="1100" dirty="0">
                          <a:solidFill>
                            <a:schemeClr val="tx1"/>
                          </a:solidFill>
                        </a:rPr>
                        <a:t>Recomendado</a:t>
                      </a:r>
                    </a:p>
                  </a:txBody>
                  <a:tcPr anchor="ctr"/>
                </a:tc>
                <a:extLst>
                  <a:ext uri="{0D108BD9-81ED-4DB2-BD59-A6C34878D82A}">
                    <a16:rowId xmlns:a16="http://schemas.microsoft.com/office/drawing/2014/main" val="10006"/>
                  </a:ext>
                </a:extLst>
              </a:tr>
              <a:tr h="312621">
                <a:tc>
                  <a:txBody>
                    <a:bodyPr/>
                    <a:lstStyle/>
                    <a:p>
                      <a:r>
                        <a:rPr lang="en-US" sz="1100" dirty="0"/>
                        <a:t>8.3.3.2</a:t>
                      </a:r>
                    </a:p>
                  </a:txBody>
                  <a:tcPr anchor="ctr"/>
                </a:tc>
                <a:tc>
                  <a:txBody>
                    <a:bodyPr/>
                    <a:lstStyle/>
                    <a:p>
                      <a:r>
                        <a:rPr lang="en-US" sz="1100" dirty="0"/>
                        <a:t>Verificador de sintaxis</a:t>
                      </a:r>
                    </a:p>
                  </a:txBody>
                  <a:tcPr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dirty="0"/>
                        <a:t>Verificación de la configuración del protocolo OSPFv3</a:t>
                      </a:r>
                    </a:p>
                  </a:txBody>
                  <a:tcPr anchor="ctr"/>
                </a:tc>
                <a:tc>
                  <a:txBody>
                    <a:bodyPr/>
                    <a:lstStyle/>
                    <a:p>
                      <a:r>
                        <a:rPr lang="en-US" sz="1100" dirty="0">
                          <a:solidFill>
                            <a:schemeClr val="tx1"/>
                          </a:solidFill>
                        </a:rPr>
                        <a:t>Recomendado</a:t>
                      </a:r>
                    </a:p>
                  </a:txBody>
                  <a:tcPr anchor="ctr"/>
                </a:tc>
                <a:extLst>
                  <a:ext uri="{0D108BD9-81ED-4DB2-BD59-A6C34878D82A}">
                    <a16:rowId xmlns:a16="http://schemas.microsoft.com/office/drawing/2014/main" val="10007"/>
                  </a:ext>
                </a:extLst>
              </a:tr>
              <a:tr h="312621">
                <a:tc>
                  <a:txBody>
                    <a:bodyPr/>
                    <a:lstStyle/>
                    <a:p>
                      <a:r>
                        <a:rPr lang="en-US" sz="1100" dirty="0"/>
                        <a:t>8.3.3.3</a:t>
                      </a:r>
                    </a:p>
                  </a:txBody>
                  <a:tcPr anchor="ctr"/>
                </a:tc>
                <a:tc>
                  <a:txBody>
                    <a:bodyPr/>
                    <a:lstStyle/>
                    <a:p>
                      <a:r>
                        <a:rPr lang="en-US" sz="1100" dirty="0"/>
                        <a:t>Verificador de sintaxis</a:t>
                      </a:r>
                    </a:p>
                  </a:txBody>
                  <a:tcPr anchor="ctr"/>
                </a:tc>
                <a:tc>
                  <a:txBody>
                    <a:bodyPr/>
                    <a:lstStyle/>
                    <a:p>
                      <a:r>
                        <a:rPr lang="en-US" sz="1100" dirty="0"/>
                        <a:t>Verificación de las interfaces OSPFv3</a:t>
                      </a:r>
                      <a:endParaRPr lang="es-ES" sz="1100" dirty="0"/>
                    </a:p>
                  </a:txBody>
                  <a:tcPr anchor="ctr"/>
                </a:tc>
                <a:tc>
                  <a:txBody>
                    <a:bodyPr/>
                    <a:lstStyle/>
                    <a:p>
                      <a:r>
                        <a:rPr lang="en-US" sz="1100" dirty="0">
                          <a:solidFill>
                            <a:schemeClr val="tx1"/>
                          </a:solidFill>
                        </a:rPr>
                        <a:t>Recomendado</a:t>
                      </a:r>
                    </a:p>
                  </a:txBody>
                  <a:tcPr anchor="ctr"/>
                </a:tc>
                <a:extLst>
                  <a:ext uri="{0D108BD9-81ED-4DB2-BD59-A6C34878D82A}">
                    <a16:rowId xmlns:a16="http://schemas.microsoft.com/office/drawing/2014/main" val="10012"/>
                  </a:ext>
                </a:extLst>
              </a:tr>
              <a:tr h="312621">
                <a:tc>
                  <a:txBody>
                    <a:bodyPr/>
                    <a:lstStyle/>
                    <a:p>
                      <a:r>
                        <a:rPr lang="en-US" sz="1100" dirty="0"/>
                        <a:t>8.3.3.4</a:t>
                      </a:r>
                    </a:p>
                  </a:txBody>
                  <a:tcPr anchor="ctr"/>
                </a:tc>
                <a:tc>
                  <a:txBody>
                    <a:bodyPr/>
                    <a:lstStyle/>
                    <a:p>
                      <a:r>
                        <a:rPr lang="en-US" sz="1100" dirty="0"/>
                        <a:t>Verificador de sintaxis</a:t>
                      </a:r>
                    </a:p>
                  </a:txBody>
                  <a:tcPr anchor="ctr"/>
                </a:tc>
                <a:tc>
                  <a:txBody>
                    <a:bodyPr/>
                    <a:lstStyle/>
                    <a:p>
                      <a:r>
                        <a:rPr lang="en-US" sz="1100" dirty="0"/>
                        <a:t>Verificación de las rutas de OSPFv3</a:t>
                      </a:r>
                      <a:endParaRPr lang="es-ES" sz="1100" dirty="0"/>
                    </a:p>
                  </a:txBody>
                  <a:tcPr anchor="ctr"/>
                </a:tc>
                <a:tc>
                  <a:txBody>
                    <a:bodyPr/>
                    <a:lstStyle/>
                    <a:p>
                      <a:r>
                        <a:rPr lang="en-US" sz="1100" dirty="0">
                          <a:solidFill>
                            <a:schemeClr val="tx1"/>
                          </a:solidFill>
                        </a:rPr>
                        <a:t>Recomendado</a:t>
                      </a:r>
                    </a:p>
                  </a:txBody>
                  <a:tcPr anchor="ctr"/>
                </a:tc>
                <a:extLst>
                  <a:ext uri="{0D108BD9-81ED-4DB2-BD59-A6C34878D82A}">
                    <a16:rowId xmlns:a16="http://schemas.microsoft.com/office/drawing/2014/main" val="10013"/>
                  </a:ext>
                </a:extLst>
              </a:tr>
            </a:tbl>
          </a:graphicData>
        </a:graphic>
      </p:graphicFrame>
    </p:spTree>
    <p:extLst>
      <p:ext uri="{BB962C8B-B14F-4D97-AF65-F5344CB8AC3E}">
        <p14:creationId xmlns:p14="http://schemas.microsoft.com/office/powerpoint/2010/main" val="3965236252"/>
      </p:ext>
    </p:extLst>
  </p:cSld>
  <p:clrMapOvr>
    <a:masterClrMapping/>
  </p:clrMapOvr>
  <p:transition spd="slow">
    <p:wip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Rectangle 2"/>
          <p:cNvSpPr>
            <a:spLocks noGrp="1" noChangeArrowheads="1"/>
          </p:cNvSpPr>
          <p:nvPr>
            <p:ph type="title"/>
          </p:nvPr>
        </p:nvSpPr>
        <p:spPr/>
        <p:txBody>
          <a:bodyPr/>
          <a:lstStyle/>
          <a:p>
            <a:r>
              <a:rPr lang="es-ES" altLang="en-US" sz="1600" dirty="0"/>
              <a:t>Verificación de OSPF</a:t>
            </a:r>
            <a:br/>
            <a:r>
              <a:rPr lang="es-ES"/>
              <a:t>Verificación de la configuración de la interfaz de OSPF</a:t>
            </a:r>
          </a:p>
        </p:txBody>
      </p:sp>
      <p:sp>
        <p:nvSpPr>
          <p:cNvPr id="4" name="Rectangle 6"/>
          <p:cNvSpPr>
            <a:spLocks noGrp="1" noChangeArrowheads="1"/>
          </p:cNvSpPr>
          <p:nvPr>
            <p:ph idx="1"/>
          </p:nvPr>
        </p:nvSpPr>
        <p:spPr>
          <a:xfrm>
            <a:off x="480447" y="809071"/>
            <a:ext cx="8226583" cy="4181383"/>
          </a:xfrm>
        </p:spPr>
        <p:txBody>
          <a:bodyPr/>
          <a:lstStyle/>
          <a:p>
            <a:r>
              <a:rPr lang="es-ES"/>
              <a:t>Utilice el comando </a:t>
            </a:r>
            <a:r>
              <a:rPr lang="es-ES" altLang="ja-JP" b="1" dirty="0"/>
              <a:t>show ip</a:t>
            </a:r>
            <a:r>
              <a:rPr lang="es-ES"/>
              <a:t> </a:t>
            </a:r>
            <a:r>
              <a:rPr lang="es-ES" altLang="ja-JP" b="1" dirty="0"/>
              <a:t>ospf interface</a:t>
            </a:r>
            <a:r>
              <a:rPr lang="es-ES"/>
              <a:t> para ver los detalles de cada interfaz con OSPFv2 habilitado, en especial, para ver si las instrucciones network se compusieron correctamente.</a:t>
            </a:r>
          </a:p>
          <a:p>
            <a:r>
              <a:rPr lang="es-ES"/>
              <a:t>Use el comando </a:t>
            </a:r>
            <a:r>
              <a:rPr lang="es-ES" altLang="ja-JP" b="1" dirty="0"/>
              <a:t>show ip</a:t>
            </a:r>
            <a:r>
              <a:rPr lang="es-ES"/>
              <a:t> </a:t>
            </a:r>
            <a:r>
              <a:rPr lang="es-ES" altLang="ja-JP" b="1" dirty="0"/>
              <a:t>ospf interface brief</a:t>
            </a:r>
            <a:r>
              <a:rPr lang="es-ES"/>
              <a:t> para ver la información clave sobre las interfaces habilitadas para OSPFv2 en un router en particular.</a:t>
            </a:r>
          </a:p>
        </p:txBody>
      </p:sp>
      <p:pic>
        <p:nvPicPr>
          <p:cNvPr id="2" name="Picture 1"/>
          <p:cNvPicPr>
            <a:picLocks noChangeAspect="1"/>
          </p:cNvPicPr>
          <p:nvPr/>
        </p:nvPicPr>
        <p:blipFill>
          <a:blip r:embed="rId3"/>
          <a:stretch>
            <a:fillRect/>
          </a:stretch>
        </p:blipFill>
        <p:spPr>
          <a:xfrm>
            <a:off x="1900641" y="2371079"/>
            <a:ext cx="5048250" cy="1238250"/>
          </a:xfrm>
          <a:prstGeom prst="rect">
            <a:avLst/>
          </a:prstGeom>
        </p:spPr>
      </p:pic>
    </p:spTree>
    <p:extLst>
      <p:ext uri="{BB962C8B-B14F-4D97-AF65-F5344CB8AC3E}">
        <p14:creationId xmlns:p14="http://schemas.microsoft.com/office/powerpoint/2010/main" val="236125773"/>
      </p:ext>
    </p:extLst>
  </p:cSld>
  <p:clrMapOvr>
    <a:masterClrMapping/>
  </p:clrMapOvr>
  <p:transition spd="slow">
    <p:wip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Rectangle 2"/>
          <p:cNvSpPr>
            <a:spLocks noGrp="1" noChangeArrowheads="1"/>
          </p:cNvSpPr>
          <p:nvPr>
            <p:ph type="title"/>
          </p:nvPr>
        </p:nvSpPr>
        <p:spPr/>
        <p:txBody>
          <a:bodyPr/>
          <a:lstStyle/>
          <a:p>
            <a:r>
              <a:rPr lang="es-ES" altLang="en-US" sz="1600" dirty="0"/>
              <a:t>Verificación de OSPF</a:t>
            </a:r>
            <a:br>
              <a:rPr dirty="0"/>
            </a:br>
            <a:r>
              <a:rPr lang="es-ES" sz="2200" dirty="0"/>
              <a:t>Práctica de laboratorio: configuración de OSPFv2 básico de área única</a:t>
            </a:r>
          </a:p>
        </p:txBody>
      </p:sp>
      <p:pic>
        <p:nvPicPr>
          <p:cNvPr id="5" name="Picture 4"/>
          <p:cNvPicPr>
            <a:picLocks noChangeAspect="1"/>
          </p:cNvPicPr>
          <p:nvPr/>
        </p:nvPicPr>
        <p:blipFill>
          <a:blip r:embed="rId3"/>
          <a:stretch>
            <a:fillRect/>
          </a:stretch>
        </p:blipFill>
        <p:spPr>
          <a:xfrm>
            <a:off x="1852047" y="837494"/>
            <a:ext cx="4732921" cy="3492343"/>
          </a:xfrm>
          <a:prstGeom prst="rect">
            <a:avLst/>
          </a:prstGeom>
        </p:spPr>
      </p:pic>
    </p:spTree>
    <p:extLst>
      <p:ext uri="{BB962C8B-B14F-4D97-AF65-F5344CB8AC3E}">
        <p14:creationId xmlns:p14="http://schemas.microsoft.com/office/powerpoint/2010/main" val="1783570935"/>
      </p:ext>
    </p:extLst>
  </p:cSld>
  <p:clrMapOvr>
    <a:masterClrMapping/>
  </p:clrMapOvr>
  <p:transition spd="slow">
    <p:wip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915409"/>
            <a:ext cx="7598042" cy="1802391"/>
          </a:xfrm>
        </p:spPr>
        <p:txBody>
          <a:bodyPr/>
          <a:lstStyle/>
          <a:p>
            <a:r>
              <a:rPr lang="es-ES" sz="4000" dirty="0"/>
              <a:t>8.3 OSPFv3 de área única</a:t>
            </a:r>
          </a:p>
        </p:txBody>
      </p:sp>
    </p:spTree>
    <p:extLst>
      <p:ext uri="{BB962C8B-B14F-4D97-AF65-F5344CB8AC3E}">
        <p14:creationId xmlns:p14="http://schemas.microsoft.com/office/powerpoint/2010/main" val="1698786842"/>
      </p:ext>
    </p:extLst>
  </p:cSld>
  <p:clrMapOvr>
    <a:masterClrMapping/>
  </p:clrMapOvr>
  <p:transition spd="slow">
    <p:wip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Rectangle 2"/>
          <p:cNvSpPr>
            <a:spLocks noGrp="1" noChangeArrowheads="1"/>
          </p:cNvSpPr>
          <p:nvPr>
            <p:ph type="title"/>
          </p:nvPr>
        </p:nvSpPr>
        <p:spPr/>
        <p:txBody>
          <a:bodyPr/>
          <a:lstStyle/>
          <a:p>
            <a:r>
              <a:rPr lang="es-ES" altLang="en-US" sz="1600" dirty="0"/>
              <a:t>Comparación entre OSPFv2 y OSPFv3</a:t>
            </a:r>
            <a:br/>
            <a:r>
              <a:rPr lang="es-ES"/>
              <a:t>OSPFv3</a:t>
            </a:r>
            <a:endParaRPr lang="es-ES" altLang="en-US" dirty="0"/>
          </a:p>
        </p:txBody>
      </p:sp>
      <p:sp>
        <p:nvSpPr>
          <p:cNvPr id="4" name="Rectangle 6"/>
          <p:cNvSpPr>
            <a:spLocks noGrp="1" noChangeArrowheads="1"/>
          </p:cNvSpPr>
          <p:nvPr>
            <p:ph idx="1"/>
          </p:nvPr>
        </p:nvSpPr>
        <p:spPr>
          <a:xfrm>
            <a:off x="480447" y="809071"/>
            <a:ext cx="8663553" cy="4181383"/>
          </a:xfrm>
        </p:spPr>
        <p:txBody>
          <a:bodyPr/>
          <a:lstStyle/>
          <a:p>
            <a:r>
              <a:rPr lang="es-ES" dirty="0"/>
              <a:t>OSPFv3 se utiliza para intercambiar prefijos IPv6 y crear una tabla de routing IPv6.</a:t>
            </a:r>
          </a:p>
          <a:p>
            <a:r>
              <a:rPr lang="es-ES" dirty="0"/>
              <a:t>OSPFv3 crea tres tablas de OSPF: la tabla de vecinos, la tabla de topología y la tabla de routing.</a:t>
            </a:r>
          </a:p>
        </p:txBody>
      </p:sp>
      <p:pic>
        <p:nvPicPr>
          <p:cNvPr id="3" name="Picture 2"/>
          <p:cNvPicPr>
            <a:picLocks noChangeAspect="1"/>
          </p:cNvPicPr>
          <p:nvPr/>
        </p:nvPicPr>
        <p:blipFill>
          <a:blip r:embed="rId3"/>
          <a:stretch>
            <a:fillRect/>
          </a:stretch>
        </p:blipFill>
        <p:spPr>
          <a:xfrm>
            <a:off x="1371599" y="1662646"/>
            <a:ext cx="5885562" cy="3081461"/>
          </a:xfrm>
          <a:prstGeom prst="rect">
            <a:avLst/>
          </a:prstGeom>
        </p:spPr>
      </p:pic>
    </p:spTree>
    <p:extLst>
      <p:ext uri="{BB962C8B-B14F-4D97-AF65-F5344CB8AC3E}">
        <p14:creationId xmlns:p14="http://schemas.microsoft.com/office/powerpoint/2010/main" val="3523882129"/>
      </p:ext>
    </p:extLst>
  </p:cSld>
  <p:clrMapOvr>
    <a:masterClrMapping/>
  </p:clrMapOvr>
  <p:transition spd="slow">
    <p:wip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Rectangle 2"/>
          <p:cNvSpPr>
            <a:spLocks noGrp="1" noChangeArrowheads="1"/>
          </p:cNvSpPr>
          <p:nvPr>
            <p:ph type="title"/>
          </p:nvPr>
        </p:nvSpPr>
        <p:spPr/>
        <p:txBody>
          <a:bodyPr/>
          <a:lstStyle/>
          <a:p>
            <a:r>
              <a:rPr lang="es-ES" altLang="en-US" sz="1600" dirty="0"/>
              <a:t>Comparación entre OSPFv2 y OSPFv3</a:t>
            </a:r>
            <a:br/>
            <a:r>
              <a:rPr lang="es-ES"/>
              <a:t>Similitudes entre OSPFv2 y OSPFv3</a:t>
            </a:r>
          </a:p>
        </p:txBody>
      </p:sp>
      <p:graphicFrame>
        <p:nvGraphicFramePr>
          <p:cNvPr id="5" name="Table 4"/>
          <p:cNvGraphicFramePr>
            <a:graphicFrameLocks noGrp="1"/>
          </p:cNvGraphicFramePr>
          <p:nvPr>
            <p:extLst>
              <p:ext uri="{D42A27DB-BD31-4B8C-83A1-F6EECF244321}">
                <p14:modId xmlns:p14="http://schemas.microsoft.com/office/powerpoint/2010/main" val="3693368852"/>
              </p:ext>
            </p:extLst>
          </p:nvPr>
        </p:nvGraphicFramePr>
        <p:xfrm>
          <a:off x="1015140" y="1079858"/>
          <a:ext cx="7203030" cy="2761200"/>
        </p:xfrm>
        <a:graphic>
          <a:graphicData uri="http://schemas.openxmlformats.org/drawingml/2006/table">
            <a:tbl>
              <a:tblPr firstRow="1" bandRow="1">
                <a:tableStyleId>{7DF18680-E054-41AD-8BC1-D1AEF772440D}</a:tableStyleId>
              </a:tblPr>
              <a:tblGrid>
                <a:gridCol w="1670910">
                  <a:extLst>
                    <a:ext uri="{9D8B030D-6E8A-4147-A177-3AD203B41FA5}">
                      <a16:colId xmlns:a16="http://schemas.microsoft.com/office/drawing/2014/main" val="20000"/>
                    </a:ext>
                  </a:extLst>
                </a:gridCol>
                <a:gridCol w="5532120">
                  <a:extLst>
                    <a:ext uri="{9D8B030D-6E8A-4147-A177-3AD203B41FA5}">
                      <a16:colId xmlns:a16="http://schemas.microsoft.com/office/drawing/2014/main" val="20001"/>
                    </a:ext>
                  </a:extLst>
                </a:gridCol>
              </a:tblGrid>
              <a:tr h="288000">
                <a:tc>
                  <a:txBody>
                    <a:bodyPr/>
                    <a:lstStyle/>
                    <a:p>
                      <a:r>
                        <a:rPr lang="en-US" sz="1200" dirty="0"/>
                        <a:t>Característica</a:t>
                      </a:r>
                    </a:p>
                  </a:txBody>
                  <a:tcPr/>
                </a:tc>
                <a:tc>
                  <a:txBody>
                    <a:bodyPr/>
                    <a:lstStyle/>
                    <a:p>
                      <a:r>
                        <a:rPr lang="en-US" sz="1200" dirty="0"/>
                        <a:t>Comentarios</a:t>
                      </a:r>
                    </a:p>
                  </a:txBody>
                  <a:tcPr/>
                </a:tc>
                <a:extLst>
                  <a:ext uri="{0D108BD9-81ED-4DB2-BD59-A6C34878D82A}">
                    <a16:rowId xmlns:a16="http://schemas.microsoft.com/office/drawing/2014/main" val="10000"/>
                  </a:ext>
                </a:extLst>
              </a:tr>
              <a:tr h="288000">
                <a:tc>
                  <a:txBody>
                    <a:bodyPr/>
                    <a:lstStyle/>
                    <a:p>
                      <a:r>
                        <a:rPr lang="en-US" sz="1200" dirty="0"/>
                        <a:t>Estado de enlace</a:t>
                      </a:r>
                    </a:p>
                  </a:txBody>
                  <a:tcPr/>
                </a:tc>
                <a:tc>
                  <a:txBody>
                    <a:bodyPr/>
                    <a:lstStyle/>
                    <a:p>
                      <a:r>
                        <a:rPr lang="en-US" sz="1200" dirty="0"/>
                        <a:t>Ambos son de este tipo de protocolo de routing.</a:t>
                      </a:r>
                    </a:p>
                  </a:txBody>
                  <a:tcPr/>
                </a:tc>
                <a:extLst>
                  <a:ext uri="{0D108BD9-81ED-4DB2-BD59-A6C34878D82A}">
                    <a16:rowId xmlns:a16="http://schemas.microsoft.com/office/drawing/2014/main" val="10001"/>
                  </a:ext>
                </a:extLst>
              </a:tr>
              <a:tr h="288000">
                <a:tc>
                  <a:txBody>
                    <a:bodyPr/>
                    <a:lstStyle/>
                    <a:p>
                      <a:r>
                        <a:rPr lang="en-US" sz="1200" dirty="0"/>
                        <a:t>Algoritmo de routing</a:t>
                      </a:r>
                    </a:p>
                  </a:txBody>
                  <a:tcPr/>
                </a:tc>
                <a:tc>
                  <a:txBody>
                    <a:bodyPr/>
                    <a:lstStyle/>
                    <a:p>
                      <a:r>
                        <a:rPr lang="en-US" sz="1200" dirty="0"/>
                        <a:t>La ruta más corta primero (SPF)</a:t>
                      </a:r>
                    </a:p>
                  </a:txBody>
                  <a:tcPr/>
                </a:tc>
                <a:extLst>
                  <a:ext uri="{0D108BD9-81ED-4DB2-BD59-A6C34878D82A}">
                    <a16:rowId xmlns:a16="http://schemas.microsoft.com/office/drawing/2014/main" val="10002"/>
                  </a:ext>
                </a:extLst>
              </a:tr>
              <a:tr h="288000">
                <a:tc>
                  <a:txBody>
                    <a:bodyPr/>
                    <a:lstStyle/>
                    <a:p>
                      <a:r>
                        <a:rPr lang="en-US" sz="1200" dirty="0"/>
                        <a:t>Métrica</a:t>
                      </a:r>
                    </a:p>
                  </a:txBody>
                  <a:tcPr/>
                </a:tc>
                <a:tc>
                  <a:txBody>
                    <a:bodyPr/>
                    <a:lstStyle/>
                    <a:p>
                      <a:r>
                        <a:rPr lang="en-US" sz="1200" dirty="0"/>
                        <a:t>Costo</a:t>
                      </a:r>
                    </a:p>
                  </a:txBody>
                  <a:tcPr/>
                </a:tc>
                <a:extLst>
                  <a:ext uri="{0D108BD9-81ED-4DB2-BD59-A6C34878D82A}">
                    <a16:rowId xmlns:a16="http://schemas.microsoft.com/office/drawing/2014/main" val="10003"/>
                  </a:ext>
                </a:extLst>
              </a:tr>
              <a:tr h="292930">
                <a:tc>
                  <a:txBody>
                    <a:bodyPr/>
                    <a:lstStyle/>
                    <a:p>
                      <a:r>
                        <a:rPr lang="en-US" sz="1200" dirty="0"/>
                        <a:t>Áreas</a:t>
                      </a:r>
                    </a:p>
                  </a:txBody>
                  <a:tcPr/>
                </a:tc>
                <a:tc>
                  <a:txBody>
                    <a:bodyPr/>
                    <a:lstStyle/>
                    <a:p>
                      <a:r>
                        <a:rPr lang="en-US" sz="1200" dirty="0"/>
                        <a:t>Ambos utilizan y admiten una jerarquía de dos niveles con áreas que se conectan al área 0.</a:t>
                      </a:r>
                      <a:endParaRPr lang="es-ES" sz="1200" dirty="0"/>
                    </a:p>
                  </a:txBody>
                  <a:tcPr/>
                </a:tc>
                <a:extLst>
                  <a:ext uri="{0D108BD9-81ED-4DB2-BD59-A6C34878D82A}">
                    <a16:rowId xmlns:a16="http://schemas.microsoft.com/office/drawing/2014/main" val="10004"/>
                  </a:ext>
                </a:extLst>
              </a:tr>
              <a:tr h="288000">
                <a:tc>
                  <a:txBody>
                    <a:bodyPr/>
                    <a:lstStyle/>
                    <a:p>
                      <a:r>
                        <a:rPr lang="en-US" sz="1200" dirty="0"/>
                        <a:t>Tipos de paquetes</a:t>
                      </a:r>
                    </a:p>
                  </a:txBody>
                  <a:tcPr/>
                </a:tc>
                <a:tc>
                  <a:txBody>
                    <a:bodyPr/>
                    <a:lstStyle/>
                    <a:p>
                      <a:r>
                        <a:rPr lang="en-US" sz="1200" dirty="0"/>
                        <a:t>Ambos usan los mismos paquetes de saludo, DBD, LSR, LSU y LSAck.</a:t>
                      </a:r>
                      <a:endParaRPr lang="es-ES" sz="1200" dirty="0"/>
                    </a:p>
                  </a:txBody>
                  <a:tcPr/>
                </a:tc>
                <a:extLst>
                  <a:ext uri="{0D108BD9-81ED-4DB2-BD59-A6C34878D82A}">
                    <a16:rowId xmlns:a16="http://schemas.microsoft.com/office/drawing/2014/main" val="10005"/>
                  </a:ext>
                </a:extLst>
              </a:tr>
              <a:tr h="288000">
                <a:tc>
                  <a:txBody>
                    <a:bodyPr/>
                    <a:lstStyle/>
                    <a:p>
                      <a:r>
                        <a:rPr lang="en-US" sz="1200" dirty="0"/>
                        <a:t>Detección de vecinos</a:t>
                      </a:r>
                    </a:p>
                  </a:txBody>
                  <a:tcPr/>
                </a:tc>
                <a:tc>
                  <a:txBody>
                    <a:bodyPr/>
                    <a:lstStyle/>
                    <a:p>
                      <a:r>
                        <a:rPr lang="en-US" sz="1200" dirty="0"/>
                        <a:t>Transiciones a través de los mismos estados mediante los paquetes de saludo.</a:t>
                      </a:r>
                    </a:p>
                  </a:txBody>
                  <a:tcPr/>
                </a:tc>
                <a:extLst>
                  <a:ext uri="{0D108BD9-81ED-4DB2-BD59-A6C34878D82A}">
                    <a16:rowId xmlns:a16="http://schemas.microsoft.com/office/drawing/2014/main" val="10006"/>
                  </a:ext>
                </a:extLst>
              </a:tr>
              <a:tr h="288000">
                <a:tc>
                  <a:txBody>
                    <a:bodyPr/>
                    <a:lstStyle/>
                    <a:p>
                      <a:r>
                        <a:rPr lang="en-US" sz="1200" dirty="0"/>
                        <a:t>DR/BDR</a:t>
                      </a:r>
                    </a:p>
                  </a:txBody>
                  <a:tcPr/>
                </a:tc>
                <a:tc>
                  <a:txBody>
                    <a:bodyPr/>
                    <a:lstStyle/>
                    <a:p>
                      <a:r>
                        <a:rPr lang="en-US" sz="1200" dirty="0"/>
                        <a:t>La función y el proceso de elección son los mismos.</a:t>
                      </a:r>
                    </a:p>
                  </a:txBody>
                  <a:tcPr/>
                </a:tc>
                <a:extLst>
                  <a:ext uri="{0D108BD9-81ED-4DB2-BD59-A6C34878D82A}">
                    <a16:rowId xmlns:a16="http://schemas.microsoft.com/office/drawing/2014/main" val="10007"/>
                  </a:ext>
                </a:extLst>
              </a:tr>
              <a:tr h="288000">
                <a:tc>
                  <a:txBody>
                    <a:bodyPr/>
                    <a:lstStyle/>
                    <a:p>
                      <a:r>
                        <a:rPr lang="en-US" sz="1200" dirty="0"/>
                        <a:t>ID del router</a:t>
                      </a:r>
                    </a:p>
                  </a:txBody>
                  <a:tcPr/>
                </a:tc>
                <a:tc>
                  <a:txBody>
                    <a:bodyPr/>
                    <a:lstStyle/>
                    <a:p>
                      <a:r>
                        <a:rPr lang="en-US" sz="1200" dirty="0"/>
                        <a:t>Ambos usan una ID de router de 32 bits; determinada por el mismo proceso.</a:t>
                      </a:r>
                      <a:endParaRPr lang="es-ES" sz="1200" dirty="0"/>
                    </a:p>
                  </a:txBody>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1168122995"/>
      </p:ext>
    </p:extLst>
  </p:cSld>
  <p:clrMapOvr>
    <a:masterClrMapping/>
  </p:clrMapOvr>
  <p:transition spd="slow">
    <p:wip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Rectangle 2"/>
          <p:cNvSpPr>
            <a:spLocks noGrp="1" noChangeArrowheads="1"/>
          </p:cNvSpPr>
          <p:nvPr>
            <p:ph type="title"/>
          </p:nvPr>
        </p:nvSpPr>
        <p:spPr/>
        <p:txBody>
          <a:bodyPr/>
          <a:lstStyle/>
          <a:p>
            <a:r>
              <a:rPr lang="es-ES" altLang="en-US" sz="1600" dirty="0"/>
              <a:t>Comparación entre OSPFv2 y OSPFv3</a:t>
            </a:r>
            <a:br/>
            <a:r>
              <a:rPr lang="es-ES"/>
              <a:t>Diferencias entre OSPFv2 y OSPFv3</a:t>
            </a:r>
          </a:p>
        </p:txBody>
      </p:sp>
      <p:graphicFrame>
        <p:nvGraphicFramePr>
          <p:cNvPr id="5" name="Table 4"/>
          <p:cNvGraphicFramePr>
            <a:graphicFrameLocks noGrp="1"/>
          </p:cNvGraphicFramePr>
          <p:nvPr>
            <p:extLst>
              <p:ext uri="{D42A27DB-BD31-4B8C-83A1-F6EECF244321}">
                <p14:modId xmlns:p14="http://schemas.microsoft.com/office/powerpoint/2010/main" val="4097543971"/>
              </p:ext>
            </p:extLst>
          </p:nvPr>
        </p:nvGraphicFramePr>
        <p:xfrm>
          <a:off x="650929" y="800889"/>
          <a:ext cx="7557341" cy="3834240"/>
        </p:xfrm>
        <a:graphic>
          <a:graphicData uri="http://schemas.openxmlformats.org/drawingml/2006/table">
            <a:tbl>
              <a:tblPr firstRow="1" bandRow="1">
                <a:tableStyleId>{7DF18680-E054-41AD-8BC1-D1AEF772440D}</a:tableStyleId>
              </a:tblPr>
              <a:tblGrid>
                <a:gridCol w="1509341">
                  <a:extLst>
                    <a:ext uri="{9D8B030D-6E8A-4147-A177-3AD203B41FA5}">
                      <a16:colId xmlns:a16="http://schemas.microsoft.com/office/drawing/2014/main" val="20000"/>
                    </a:ext>
                  </a:extLst>
                </a:gridCol>
                <a:gridCol w="3024000">
                  <a:extLst>
                    <a:ext uri="{9D8B030D-6E8A-4147-A177-3AD203B41FA5}">
                      <a16:colId xmlns:a16="http://schemas.microsoft.com/office/drawing/2014/main" val="20001"/>
                    </a:ext>
                  </a:extLst>
                </a:gridCol>
                <a:gridCol w="3024000">
                  <a:extLst>
                    <a:ext uri="{9D8B030D-6E8A-4147-A177-3AD203B41FA5}">
                      <a16:colId xmlns:a16="http://schemas.microsoft.com/office/drawing/2014/main" val="20002"/>
                    </a:ext>
                  </a:extLst>
                </a:gridCol>
              </a:tblGrid>
              <a:tr h="0">
                <a:tc>
                  <a:txBody>
                    <a:bodyPr/>
                    <a:lstStyle/>
                    <a:p>
                      <a:r>
                        <a:rPr lang="en-US" sz="1200" dirty="0"/>
                        <a:t>Característica</a:t>
                      </a:r>
                    </a:p>
                  </a:txBody>
                  <a:tcPr/>
                </a:tc>
                <a:tc>
                  <a:txBody>
                    <a:bodyPr/>
                    <a:lstStyle/>
                    <a:p>
                      <a:r>
                        <a:rPr lang="en-US" sz="1200" dirty="0"/>
                        <a:t>OSPFv2</a:t>
                      </a:r>
                    </a:p>
                  </a:txBody>
                  <a:tcPr/>
                </a:tc>
                <a:tc>
                  <a:txBody>
                    <a:bodyPr/>
                    <a:lstStyle/>
                    <a:p>
                      <a:r>
                        <a:rPr lang="en-US" sz="1200" dirty="0"/>
                        <a:t>OSPFv3</a:t>
                      </a:r>
                    </a:p>
                  </a:txBody>
                  <a:tcPr/>
                </a:tc>
                <a:extLst>
                  <a:ext uri="{0D108BD9-81ED-4DB2-BD59-A6C34878D82A}">
                    <a16:rowId xmlns:a16="http://schemas.microsoft.com/office/drawing/2014/main" val="10000"/>
                  </a:ext>
                </a:extLst>
              </a:tr>
              <a:tr h="214436">
                <a:tc>
                  <a:txBody>
                    <a:bodyPr/>
                    <a:lstStyle/>
                    <a:p>
                      <a:r>
                        <a:rPr lang="en-US" sz="1200" dirty="0"/>
                        <a:t>Publicidad</a:t>
                      </a:r>
                    </a:p>
                  </a:txBody>
                  <a:tcPr/>
                </a:tc>
                <a:tc>
                  <a:txBody>
                    <a:bodyPr/>
                    <a:lstStyle/>
                    <a:p>
                      <a:r>
                        <a:rPr lang="en-US" sz="1200" dirty="0"/>
                        <a:t>Redes IPv4</a:t>
                      </a:r>
                    </a:p>
                  </a:txBody>
                  <a:tcPr/>
                </a:tc>
                <a:tc>
                  <a:txBody>
                    <a:bodyPr/>
                    <a:lstStyle/>
                    <a:p>
                      <a:r>
                        <a:rPr lang="en-US" sz="1200" dirty="0"/>
                        <a:t>Prefijos IPv6</a:t>
                      </a:r>
                    </a:p>
                  </a:txBody>
                  <a:tcPr/>
                </a:tc>
                <a:extLst>
                  <a:ext uri="{0D108BD9-81ED-4DB2-BD59-A6C34878D82A}">
                    <a16:rowId xmlns:a16="http://schemas.microsoft.com/office/drawing/2014/main" val="10001"/>
                  </a:ext>
                </a:extLst>
              </a:tr>
              <a:tr h="214436">
                <a:tc>
                  <a:txBody>
                    <a:bodyPr/>
                    <a:lstStyle/>
                    <a:p>
                      <a:r>
                        <a:rPr lang="en-US" sz="1200" dirty="0"/>
                        <a:t>Dirección de origen</a:t>
                      </a:r>
                    </a:p>
                  </a:txBody>
                  <a:tcPr/>
                </a:tc>
                <a:tc>
                  <a:txBody>
                    <a:bodyPr/>
                    <a:lstStyle/>
                    <a:p>
                      <a:r>
                        <a:rPr lang="en-US" sz="1200" dirty="0"/>
                        <a:t>Dirección IPv4 de origen</a:t>
                      </a:r>
                    </a:p>
                  </a:txBody>
                  <a:tcPr/>
                </a:tc>
                <a:tc>
                  <a:txBody>
                    <a:bodyPr/>
                    <a:lstStyle/>
                    <a:p>
                      <a:r>
                        <a:rPr lang="en-US" sz="1200" dirty="0"/>
                        <a:t>Dirección IPv6 de enlace local</a:t>
                      </a:r>
                      <a:endParaRPr lang="es-ES" sz="1200" dirty="0"/>
                    </a:p>
                  </a:txBody>
                  <a:tcPr/>
                </a:tc>
                <a:extLst>
                  <a:ext uri="{0D108BD9-81ED-4DB2-BD59-A6C34878D82A}">
                    <a16:rowId xmlns:a16="http://schemas.microsoft.com/office/drawing/2014/main" val="10002"/>
                  </a:ext>
                </a:extLst>
              </a:tr>
              <a:tr h="214436">
                <a:tc>
                  <a:txBody>
                    <a:bodyPr/>
                    <a:lstStyle/>
                    <a:p>
                      <a:r>
                        <a:rPr lang="en-US" sz="1200" dirty="0"/>
                        <a:t>Dirección de destino</a:t>
                      </a:r>
                    </a:p>
                  </a:txBody>
                  <a:tcPr/>
                </a:tc>
                <a:tc>
                  <a:txBody>
                    <a:bodyPr/>
                    <a:lstStyle/>
                    <a:p>
                      <a:r>
                        <a:rPr lang="en-US" sz="1200" dirty="0"/>
                        <a:t>Opción de:</a:t>
                      </a:r>
                    </a:p>
                    <a:p>
                      <a:pPr marL="171450" indent="-171450">
                        <a:buFont typeface="Arial" panose="020B0604020202020204" pitchFamily="34" charset="0"/>
                        <a:buChar char="•"/>
                      </a:pPr>
                      <a:r>
                        <a:rPr lang="en-US" sz="1200" dirty="0"/>
                        <a:t>Dirección IPv4 de unidifusión de vecino</a:t>
                      </a:r>
                    </a:p>
                    <a:p>
                      <a:pPr marL="171450" indent="-171450">
                        <a:buFont typeface="Arial" panose="020B0604020202020204" pitchFamily="34" charset="0"/>
                        <a:buChar char="•"/>
                      </a:pPr>
                      <a:r>
                        <a:rPr lang="en-US" sz="1200" dirty="0"/>
                        <a:t>Dirección de multidifusión 224.0.0.5 de todos los routers OSPF</a:t>
                      </a:r>
                    </a:p>
                    <a:p>
                      <a:pPr marL="171450" indent="-171450">
                        <a:buFont typeface="Arial" panose="020B0604020202020204" pitchFamily="34" charset="0"/>
                        <a:buChar char="•"/>
                      </a:pPr>
                      <a:r>
                        <a:rPr lang="en-US" sz="1200" baseline="0" dirty="0"/>
                        <a:t>Dirección de multidifusión 224.0.0.6 del DR/DBR</a:t>
                      </a:r>
                      <a:endParaRPr lang="es-ES" sz="1200" dirty="0"/>
                    </a:p>
                  </a:txBody>
                  <a:tcPr/>
                </a:tc>
                <a:tc>
                  <a:txBody>
                    <a:bodyPr/>
                    <a:lstStyle/>
                    <a:p>
                      <a:r>
                        <a:rPr lang="en-US" sz="1200" dirty="0"/>
                        <a:t>Opción de:</a:t>
                      </a:r>
                    </a:p>
                    <a:p>
                      <a:pPr marL="171450" indent="-171450">
                        <a:buFont typeface="Arial" panose="020B0604020202020204" pitchFamily="34" charset="0"/>
                        <a:buChar char="•"/>
                      </a:pPr>
                      <a:r>
                        <a:rPr lang="en-US" sz="1200" dirty="0"/>
                        <a:t>Dirección IPv6 link-local de vecino</a:t>
                      </a:r>
                    </a:p>
                    <a:p>
                      <a:pPr marL="171450" indent="-171450">
                        <a:buFont typeface="Arial" panose="020B0604020202020204" pitchFamily="34" charset="0"/>
                        <a:buChar char="•"/>
                      </a:pPr>
                      <a:r>
                        <a:rPr lang="en-US" sz="1200" dirty="0"/>
                        <a:t>Dirección de multidifusión FF02::5 de todos los routers OSPF</a:t>
                      </a:r>
                    </a:p>
                    <a:p>
                      <a:pPr marL="171450" indent="-171450">
                        <a:buFont typeface="Arial" panose="020B0604020202020204" pitchFamily="34" charset="0"/>
                        <a:buChar char="•"/>
                      </a:pPr>
                      <a:r>
                        <a:rPr lang="en-US" sz="1200" baseline="0" dirty="0"/>
                        <a:t>Dirección de multidifusión FF02::6 del DR/BDR</a:t>
                      </a:r>
                      <a:endParaRPr lang="es-ES" sz="1200" dirty="0"/>
                    </a:p>
                  </a:txBody>
                  <a:tcPr/>
                </a:tc>
                <a:extLst>
                  <a:ext uri="{0D108BD9-81ED-4DB2-BD59-A6C34878D82A}">
                    <a16:rowId xmlns:a16="http://schemas.microsoft.com/office/drawing/2014/main" val="10003"/>
                  </a:ext>
                </a:extLst>
              </a:tr>
              <a:tr h="517272">
                <a:tc>
                  <a:txBody>
                    <a:bodyPr/>
                    <a:lstStyle/>
                    <a:p>
                      <a:r>
                        <a:rPr lang="en-US" sz="1200" dirty="0"/>
                        <a:t>Publique redes</a:t>
                      </a:r>
                    </a:p>
                  </a:txBody>
                  <a:tcPr/>
                </a:tc>
                <a:tc>
                  <a:txBody>
                    <a:bodyPr/>
                    <a:lstStyle/>
                    <a:p>
                      <a:r>
                        <a:rPr lang="en-US" sz="1200" dirty="0"/>
                        <a:t>Configurado con el comando de configuración de router </a:t>
                      </a:r>
                      <a:r>
                        <a:rPr lang="en-US" sz="1200" b="1" dirty="0"/>
                        <a:t>network</a:t>
                      </a:r>
                      <a:endParaRPr lang="es-ES" sz="1200" dirty="0"/>
                    </a:p>
                  </a:txBody>
                  <a:tcPr/>
                </a:tc>
                <a:tc>
                  <a:txBody>
                    <a:bodyPr/>
                    <a:lstStyle/>
                    <a:p>
                      <a:r>
                        <a:rPr lang="en-US" sz="1200" dirty="0"/>
                        <a:t>Configurado con el comando de configuración de interfaz </a:t>
                      </a:r>
                      <a:r>
                        <a:rPr lang="en-US" sz="1200" b="1" dirty="0"/>
                        <a:t>ipv6 ospf</a:t>
                      </a:r>
                      <a:r>
                        <a:rPr dirty="0"/>
                        <a:t> </a:t>
                      </a:r>
                      <a:r>
                        <a:rPr lang="en-US" sz="1200" b="0" i="1" dirty="0"/>
                        <a:t>process-id </a:t>
                      </a:r>
                      <a:r>
                        <a:rPr lang="en-US" sz="1200" b="1" i="0" dirty="0"/>
                        <a:t>area </a:t>
                      </a:r>
                      <a:r>
                        <a:rPr lang="en-US" sz="1200" b="0" i="1" dirty="0"/>
                        <a:t>area-id</a:t>
                      </a:r>
                      <a:endParaRPr lang="es-ES" sz="1200" dirty="0"/>
                    </a:p>
                  </a:txBody>
                  <a:tcPr/>
                </a:tc>
                <a:extLst>
                  <a:ext uri="{0D108BD9-81ED-4DB2-BD59-A6C34878D82A}">
                    <a16:rowId xmlns:a16="http://schemas.microsoft.com/office/drawing/2014/main" val="10004"/>
                  </a:ext>
                </a:extLst>
              </a:tr>
              <a:tr h="864000">
                <a:tc>
                  <a:txBody>
                    <a:bodyPr/>
                    <a:lstStyle/>
                    <a:p>
                      <a:r>
                        <a:rPr lang="en-US" sz="1200" dirty="0"/>
                        <a:t>Routing de unidifusión IP</a:t>
                      </a:r>
                    </a:p>
                  </a:txBody>
                  <a:tcPr/>
                </a:tc>
                <a:tc>
                  <a:txBody>
                    <a:bodyPr/>
                    <a:lstStyle/>
                    <a:p>
                      <a:r>
                        <a:rPr lang="en-US" sz="1200" dirty="0"/>
                        <a:t>El routing de unidifusión IPv4 está habilitado de manera predeterminada</a:t>
                      </a:r>
                    </a:p>
                  </a:txBody>
                  <a:tcPr/>
                </a:tc>
                <a:tc>
                  <a:txBody>
                    <a:bodyPr/>
                    <a:lstStyle/>
                    <a:p>
                      <a:r>
                        <a:rPr lang="en-US" sz="1200" dirty="0"/>
                        <a:t>El reenvío de unidifusión IPv6 no está habilitado de manera predeterminada. Utilice el comando de configuración </a:t>
                      </a:r>
                      <a:r>
                        <a:rPr lang="en-US" sz="1200" b="1" dirty="0"/>
                        <a:t>ipv6 unicast-routing </a:t>
                      </a:r>
                      <a:r>
                        <a:rPr lang="en-US" sz="1200" b="0" dirty="0"/>
                        <a:t>global</a:t>
                      </a:r>
                      <a:r>
                        <a:rPr dirty="0"/>
                        <a:t> </a:t>
                      </a:r>
                      <a:r>
                        <a:rPr lang="en-US" sz="1200" b="0" dirty="0"/>
                        <a:t>para habilitar.</a:t>
                      </a:r>
                      <a:endParaRPr lang="es-ES" sz="1200" dirty="0"/>
                    </a:p>
                  </a:txBody>
                  <a:tcPr/>
                </a:tc>
                <a:extLst>
                  <a:ext uri="{0D108BD9-81ED-4DB2-BD59-A6C34878D82A}">
                    <a16:rowId xmlns:a16="http://schemas.microsoft.com/office/drawing/2014/main" val="10005"/>
                  </a:ext>
                </a:extLst>
              </a:tr>
              <a:tr h="288000">
                <a:tc>
                  <a:txBody>
                    <a:bodyPr/>
                    <a:lstStyle/>
                    <a:p>
                      <a:r>
                        <a:rPr lang="en-US" sz="1200" dirty="0"/>
                        <a:t>Autenticación</a:t>
                      </a:r>
                    </a:p>
                  </a:txBody>
                  <a:tcPr/>
                </a:tc>
                <a:tc>
                  <a:txBody>
                    <a:bodyPr/>
                    <a:lstStyle/>
                    <a:p>
                      <a:r>
                        <a:rPr lang="en-US" sz="1200" dirty="0"/>
                        <a:t>Texto no cifrado y MD5</a:t>
                      </a:r>
                      <a:endParaRPr lang="es-ES" sz="1200" dirty="0"/>
                    </a:p>
                  </a:txBody>
                  <a:tcPr/>
                </a:tc>
                <a:tc>
                  <a:txBody>
                    <a:bodyPr/>
                    <a:lstStyle/>
                    <a:p>
                      <a:r>
                        <a:rPr lang="en-US" sz="1200" dirty="0"/>
                        <a:t>Autenticación de IPv6 (IPsec)</a:t>
                      </a:r>
                    </a:p>
                  </a:txBody>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161317364"/>
      </p:ext>
    </p:extLst>
  </p:cSld>
  <p:clrMapOvr>
    <a:masterClrMapping/>
  </p:clrMapOvr>
  <p:transition spd="slow">
    <p:wip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Rectangle 2"/>
          <p:cNvSpPr>
            <a:spLocks noGrp="1" noChangeArrowheads="1"/>
          </p:cNvSpPr>
          <p:nvPr>
            <p:ph type="title"/>
          </p:nvPr>
        </p:nvSpPr>
        <p:spPr/>
        <p:txBody>
          <a:bodyPr/>
          <a:lstStyle/>
          <a:p>
            <a:r>
              <a:rPr lang="es-ES" altLang="en-US" sz="1600" dirty="0"/>
              <a:t>Comparación entre OSPFv2 y OSPFv3</a:t>
            </a:r>
            <a:br/>
            <a:r>
              <a:rPr lang="es-ES"/>
              <a:t>Direcciones de enlace local</a:t>
            </a:r>
          </a:p>
        </p:txBody>
      </p:sp>
      <p:sp>
        <p:nvSpPr>
          <p:cNvPr id="4" name="Rectangle 6"/>
          <p:cNvSpPr>
            <a:spLocks noGrp="1" noChangeArrowheads="1"/>
          </p:cNvSpPr>
          <p:nvPr>
            <p:ph idx="1"/>
          </p:nvPr>
        </p:nvSpPr>
        <p:spPr>
          <a:xfrm>
            <a:off x="480447" y="809071"/>
            <a:ext cx="8226583" cy="4181383"/>
          </a:xfrm>
        </p:spPr>
        <p:txBody>
          <a:bodyPr/>
          <a:lstStyle/>
          <a:p>
            <a:r>
              <a:rPr lang="es-ES"/>
              <a:t>Una dirección de enlace local IPv6 permite que un dispositivo se comunique con otros dispositivos con IPv6 habilitado en el mismo enlace y solo en ese enlace (subred).</a:t>
            </a:r>
          </a:p>
          <a:p>
            <a:pPr lvl="1"/>
            <a:r>
              <a:rPr lang="es-ES"/>
              <a:t>Los paquetes con una dirección de enlace local de origen o de destino no se pueden enrutar más allá del enlace en el cual se originó el paquete.</a:t>
            </a:r>
          </a:p>
          <a:p>
            <a:r>
              <a:rPr lang="es-ES"/>
              <a:t>La dirección de enlace local IPv6 se utiliza para intercambiar mensajes de OSPFv3.</a:t>
            </a:r>
          </a:p>
        </p:txBody>
      </p:sp>
      <p:pic>
        <p:nvPicPr>
          <p:cNvPr id="2" name="Picture 1"/>
          <p:cNvPicPr>
            <a:picLocks noChangeAspect="1"/>
          </p:cNvPicPr>
          <p:nvPr/>
        </p:nvPicPr>
        <p:blipFill>
          <a:blip r:embed="rId3"/>
          <a:stretch>
            <a:fillRect/>
          </a:stretch>
        </p:blipFill>
        <p:spPr>
          <a:xfrm>
            <a:off x="2089353" y="2246922"/>
            <a:ext cx="4300618" cy="2641371"/>
          </a:xfrm>
          <a:prstGeom prst="rect">
            <a:avLst/>
          </a:prstGeom>
        </p:spPr>
      </p:pic>
    </p:spTree>
    <p:extLst>
      <p:ext uri="{BB962C8B-B14F-4D97-AF65-F5344CB8AC3E}">
        <p14:creationId xmlns:p14="http://schemas.microsoft.com/office/powerpoint/2010/main" val="3464266667"/>
      </p:ext>
    </p:extLst>
  </p:cSld>
  <p:clrMapOvr>
    <a:masterClrMapping/>
  </p:clrMapOvr>
  <p:transition spd="slow">
    <p:wip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Rectangle 2"/>
          <p:cNvSpPr>
            <a:spLocks noGrp="1" noChangeArrowheads="1"/>
          </p:cNvSpPr>
          <p:nvPr>
            <p:ph type="title"/>
          </p:nvPr>
        </p:nvSpPr>
        <p:spPr/>
        <p:txBody>
          <a:bodyPr/>
          <a:lstStyle/>
          <a:p>
            <a:r>
              <a:rPr lang="es-ES" altLang="en-US" sz="1600" dirty="0"/>
              <a:t>Configuración de OSPFv3</a:t>
            </a:r>
            <a:br/>
            <a:r>
              <a:rPr lang="es-ES"/>
              <a:t>Topología de la red de OSPFv3</a:t>
            </a:r>
          </a:p>
        </p:txBody>
      </p:sp>
      <p:sp>
        <p:nvSpPr>
          <p:cNvPr id="4" name="Rectangle 6"/>
          <p:cNvSpPr>
            <a:spLocks noGrp="1" noChangeArrowheads="1"/>
          </p:cNvSpPr>
          <p:nvPr>
            <p:ph idx="1"/>
          </p:nvPr>
        </p:nvSpPr>
        <p:spPr>
          <a:xfrm>
            <a:off x="480447" y="809071"/>
            <a:ext cx="8226583" cy="4181383"/>
          </a:xfrm>
        </p:spPr>
        <p:txBody>
          <a:bodyPr/>
          <a:lstStyle/>
          <a:p>
            <a:r>
              <a:rPr lang="es-ES"/>
              <a:t>No olvide activar el routing IPv6 y asigne las direcciones IPv6 a las interfaces antes de habilitar OSPFv3.</a:t>
            </a:r>
          </a:p>
        </p:txBody>
      </p:sp>
      <p:pic>
        <p:nvPicPr>
          <p:cNvPr id="5" name="Picture 4"/>
          <p:cNvPicPr>
            <a:picLocks noChangeAspect="1"/>
          </p:cNvPicPr>
          <p:nvPr/>
        </p:nvPicPr>
        <p:blipFill>
          <a:blip r:embed="rId3"/>
          <a:stretch>
            <a:fillRect/>
          </a:stretch>
        </p:blipFill>
        <p:spPr>
          <a:xfrm>
            <a:off x="759887" y="1370138"/>
            <a:ext cx="3805344" cy="2930237"/>
          </a:xfrm>
          <a:prstGeom prst="rect">
            <a:avLst/>
          </a:prstGeom>
        </p:spPr>
      </p:pic>
      <p:sp>
        <p:nvSpPr>
          <p:cNvPr id="7" name="Rectangle 34"/>
          <p:cNvSpPr txBox="1">
            <a:spLocks noChangeArrowheads="1"/>
          </p:cNvSpPr>
          <p:nvPr/>
        </p:nvSpPr>
        <p:spPr bwMode="auto">
          <a:xfrm>
            <a:off x="988796" y="4436247"/>
            <a:ext cx="3423184" cy="445719"/>
          </a:xfrm>
          <a:prstGeom prst="rect">
            <a:avLst/>
          </a:prstGeom>
          <a:ln/>
          <a:extLst>
            <a:ext uri="{FAA26D3D-D897-4be2-8F04-BA451C77F1D7}">
              <ma14:placeholderFlag xmlns:ma14="http://schemas.microsoft.com/office/mac/drawingml/2011/main" xmlns:mc="http://schemas.openxmlformats.org/markup-compatibility/2006" xmlns:a14="http://schemas.microsoft.com/office/drawing/2010/main" xmlns:c="http://schemas.openxmlformats.org/drawingml/2006/chart" xmlns:dgm="http://schemas.openxmlformats.org/drawingml/2006/diagram" xmlns:cdr="http://schemas.openxmlformats.org/drawingml/2006/chartDrawing" xmlns:wne="http://schemas.microsoft.com/office/powerpoint/2006/powerpointml" xmlns:wp="http://schemas.openxmlformats.org/drawingml/2006/powerpointprocessingDrawing" xmlns:v="urn:schemas-microsoft-com:vml" xmlns:o="urn:schemas-microsoft-com:office:office" xmlns="" val="1"/>
            </a:ext>
          </a:extLst>
        </p:spPr>
        <p:style>
          <a:lnRef idx="0">
            <a:schemeClr val="accent5"/>
          </a:lnRef>
          <a:fillRef idx="3">
            <a:schemeClr val="accent5"/>
          </a:fillRef>
          <a:effectRef idx="3">
            <a:schemeClr val="accent5"/>
          </a:effectRef>
          <a:fontRef idx="minor">
            <a:schemeClr val="lt1"/>
          </a:fontRef>
        </p:style>
        <p:txBody>
          <a:bodyPr vert="horz" wrap="square" lIns="61593" tIns="30796" rIns="61593" bIns="30796" numCol="1" anchor="t" anchorCtr="0" compatLnSpc="1">
            <a:prstTxWarp prst="textNoShape">
              <a:avLst/>
            </a:prstTxWarp>
          </a:bodyPr>
          <a:lstStyle>
            <a:lvl1pPr marL="236538" indent="-236538" algn="l" defTabSz="814388" rtl="0" eaLnBrk="0" fontAlgn="base" hangingPunct="0">
              <a:lnSpc>
                <a:spcPct val="95000"/>
              </a:lnSpc>
              <a:spcBef>
                <a:spcPct val="50000"/>
              </a:spcBef>
              <a:spcAft>
                <a:spcPct val="0"/>
              </a:spcAft>
              <a:buClr>
                <a:srgbClr val="708CA1"/>
              </a:buClr>
              <a:buFont typeface="Wingdings" charset="0"/>
              <a:buChar char="§"/>
              <a:defRPr sz="2400">
                <a:solidFill>
                  <a:schemeClr val="tx1"/>
                </a:solidFill>
                <a:latin typeface="+mn-lt"/>
                <a:ea typeface="ＭＳ Ｐゴシック" charset="0"/>
                <a:cs typeface="ＭＳ Ｐゴシック" charset="0"/>
              </a:defRPr>
            </a:lvl1pPr>
            <a:lvl2pPr marL="574675" indent="-117475"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2pPr>
            <a:lvl3pPr marL="914400"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3pPr>
            <a:lvl4pPr marL="1254125" indent="117475"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4pPr>
            <a:lvl5pPr marL="1604963" indent="223838"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5pPr>
            <a:lvl6pPr marL="2062163" algn="l" defTabSz="814388" rtl="0" eaLnBrk="1" fontAlgn="base" hangingPunct="1">
              <a:lnSpc>
                <a:spcPct val="95000"/>
              </a:lnSpc>
              <a:spcBef>
                <a:spcPct val="35000"/>
              </a:spcBef>
              <a:spcAft>
                <a:spcPct val="0"/>
              </a:spcAft>
              <a:buClr>
                <a:srgbClr val="708CA1"/>
              </a:buClr>
              <a:defRPr sz="2000">
                <a:solidFill>
                  <a:schemeClr val="tx1"/>
                </a:solidFill>
                <a:latin typeface="+mn-lt"/>
              </a:defRPr>
            </a:lvl6pPr>
            <a:lvl7pPr marL="2519363" algn="l" defTabSz="814388" rtl="0" eaLnBrk="1" fontAlgn="base" hangingPunct="1">
              <a:lnSpc>
                <a:spcPct val="95000"/>
              </a:lnSpc>
              <a:spcBef>
                <a:spcPct val="35000"/>
              </a:spcBef>
              <a:spcAft>
                <a:spcPct val="0"/>
              </a:spcAft>
              <a:buClr>
                <a:srgbClr val="708CA1"/>
              </a:buClr>
              <a:defRPr sz="2000">
                <a:solidFill>
                  <a:schemeClr val="tx1"/>
                </a:solidFill>
                <a:latin typeface="+mn-lt"/>
              </a:defRPr>
            </a:lvl7pPr>
            <a:lvl8pPr marL="2976563" algn="l" defTabSz="814388" rtl="0" eaLnBrk="1" fontAlgn="base" hangingPunct="1">
              <a:lnSpc>
                <a:spcPct val="95000"/>
              </a:lnSpc>
              <a:spcBef>
                <a:spcPct val="35000"/>
              </a:spcBef>
              <a:spcAft>
                <a:spcPct val="0"/>
              </a:spcAft>
              <a:buClr>
                <a:srgbClr val="708CA1"/>
              </a:buClr>
              <a:defRPr sz="2000">
                <a:solidFill>
                  <a:schemeClr val="tx1"/>
                </a:solidFill>
                <a:latin typeface="+mn-lt"/>
              </a:defRPr>
            </a:lvl8pPr>
            <a:lvl9pPr marL="3433763" algn="l" defTabSz="814388" rtl="0" eaLnBrk="1" fontAlgn="base" hangingPunct="1">
              <a:lnSpc>
                <a:spcPct val="95000"/>
              </a:lnSpc>
              <a:spcBef>
                <a:spcPct val="35000"/>
              </a:spcBef>
              <a:spcAft>
                <a:spcPct val="0"/>
              </a:spcAft>
              <a:buClr>
                <a:srgbClr val="708CA1"/>
              </a:buClr>
              <a:defRPr sz="2000">
                <a:solidFill>
                  <a:schemeClr val="tx1"/>
                </a:solidFill>
                <a:latin typeface="+mn-lt"/>
              </a:defRPr>
            </a:lvl9pPr>
          </a:lstStyle>
          <a:p>
            <a:pPr marL="0" indent="0" algn="ctr" eaLnBrk="1" hangingPunct="1">
              <a:spcBef>
                <a:spcPct val="30000"/>
              </a:spcBef>
              <a:buNone/>
            </a:pPr>
            <a:r>
              <a:rPr lang="es-ES" sz="1200" kern="0" dirty="0">
                <a:solidFill>
                  <a:srgbClr val="000000"/>
                </a:solidFill>
              </a:rPr>
              <a:t>La dirección FE80 en cada router representa la dirección de enlace local asignada a cada router.</a:t>
            </a:r>
          </a:p>
          <a:p>
            <a:pPr marL="89297" indent="0" algn="ctr" eaLnBrk="1" hangingPunct="1">
              <a:spcBef>
                <a:spcPct val="30000"/>
              </a:spcBef>
              <a:buNone/>
            </a:pPr>
            <a:endParaRPr lang="es-ES" sz="1200" kern="0" dirty="0">
              <a:solidFill>
                <a:srgbClr val="000000"/>
              </a:solidFill>
            </a:endParaRPr>
          </a:p>
          <a:p>
            <a:pPr marL="0" indent="0" algn="ctr" eaLnBrk="1" hangingPunct="1">
              <a:spcBef>
                <a:spcPct val="30000"/>
              </a:spcBef>
              <a:buNone/>
            </a:pPr>
            <a:endParaRPr lang="es-ES" sz="1200" kern="0" dirty="0">
              <a:solidFill>
                <a:srgbClr val="000000"/>
              </a:solidFill>
            </a:endParaRPr>
          </a:p>
          <a:p>
            <a:pPr marL="0" indent="0" algn="ctr" eaLnBrk="1" hangingPunct="1">
              <a:spcBef>
                <a:spcPct val="30000"/>
              </a:spcBef>
              <a:buNone/>
            </a:pPr>
            <a:endParaRPr lang="es-ES" sz="1200" kern="0" dirty="0">
              <a:solidFill>
                <a:srgbClr val="000000"/>
              </a:solidFill>
            </a:endParaRPr>
          </a:p>
        </p:txBody>
      </p:sp>
      <p:pic>
        <p:nvPicPr>
          <p:cNvPr id="6" name="Picture 5"/>
          <p:cNvPicPr>
            <a:picLocks noChangeAspect="1"/>
          </p:cNvPicPr>
          <p:nvPr/>
        </p:nvPicPr>
        <p:blipFill>
          <a:blip r:embed="rId4"/>
          <a:stretch>
            <a:fillRect/>
          </a:stretch>
        </p:blipFill>
        <p:spPr>
          <a:xfrm>
            <a:off x="4730000" y="1340604"/>
            <a:ext cx="4243518" cy="3123229"/>
          </a:xfrm>
          <a:prstGeom prst="rect">
            <a:avLst/>
          </a:prstGeom>
        </p:spPr>
      </p:pic>
    </p:spTree>
    <p:extLst>
      <p:ext uri="{BB962C8B-B14F-4D97-AF65-F5344CB8AC3E}">
        <p14:creationId xmlns:p14="http://schemas.microsoft.com/office/powerpoint/2010/main" val="4033856919"/>
      </p:ext>
    </p:extLst>
  </p:cSld>
  <p:clrMapOvr>
    <a:masterClrMapping/>
  </p:clrMapOvr>
  <p:transition spd="slow">
    <p:wip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Rectangle 2"/>
          <p:cNvSpPr>
            <a:spLocks noGrp="1" noChangeArrowheads="1"/>
          </p:cNvSpPr>
          <p:nvPr>
            <p:ph type="title"/>
          </p:nvPr>
        </p:nvSpPr>
        <p:spPr/>
        <p:txBody>
          <a:bodyPr/>
          <a:lstStyle/>
          <a:p>
            <a:r>
              <a:rPr lang="es-ES" altLang="en-US" sz="1600" dirty="0"/>
              <a:t>Configuración de OSPFv3</a:t>
            </a:r>
            <a:br/>
            <a:r>
              <a:rPr lang="es-ES"/>
              <a:t>Topología de la red de OSPFv3 (cont.)</a:t>
            </a:r>
          </a:p>
        </p:txBody>
      </p:sp>
      <p:sp>
        <p:nvSpPr>
          <p:cNvPr id="4" name="Rectangle 6"/>
          <p:cNvSpPr>
            <a:spLocks noGrp="1" noChangeArrowheads="1"/>
          </p:cNvSpPr>
          <p:nvPr>
            <p:ph idx="1"/>
          </p:nvPr>
        </p:nvSpPr>
        <p:spPr>
          <a:xfrm>
            <a:off x="480447" y="809071"/>
            <a:ext cx="8226583" cy="4181383"/>
          </a:xfrm>
        </p:spPr>
        <p:txBody>
          <a:bodyPr/>
          <a:lstStyle/>
          <a:p>
            <a:pPr marL="0" indent="0">
              <a:buNone/>
            </a:pPr>
            <a:r>
              <a:rPr lang="es-ES" dirty="0"/>
              <a:t>Pasos para configurar OSPFv3</a:t>
            </a:r>
          </a:p>
          <a:p>
            <a:pPr marL="342900" indent="-342900">
              <a:buFont typeface="+mj-lt"/>
              <a:buAutoNum type="arabicPeriod"/>
            </a:pPr>
            <a:r>
              <a:rPr lang="es-ES" dirty="0"/>
              <a:t>Habilite el routing de unidifusión IPv6 en el modo de configuración global: </a:t>
            </a:r>
            <a:r>
              <a:rPr lang="es-ES" altLang="ja-JP" b="1" dirty="0"/>
              <a:t>ipv6 unicast-routing</a:t>
            </a:r>
            <a:r>
              <a:rPr lang="es-ES" dirty="0"/>
              <a:t>.</a:t>
            </a:r>
          </a:p>
          <a:p>
            <a:pPr marL="342900" indent="-342900">
              <a:buFont typeface="+mj-lt"/>
              <a:buAutoNum type="arabicPeriod"/>
            </a:pPr>
            <a:r>
              <a:rPr lang="es-ES" dirty="0"/>
              <a:t>(Opcional) Configure las direcciones de enlace local.</a:t>
            </a:r>
          </a:p>
          <a:p>
            <a:pPr marL="342900" indent="-342900">
              <a:buFont typeface="+mj-lt"/>
              <a:buAutoNum type="arabicPeriod"/>
            </a:pPr>
            <a:r>
              <a:rPr lang="es-ES" dirty="0"/>
              <a:t>Configure una ID de router de 32 bits en el modo de configuración de router de OSPFv3: </a:t>
            </a:r>
            <a:r>
              <a:rPr lang="es-ES" altLang="ja-JP" b="1" dirty="0"/>
              <a:t>router-id</a:t>
            </a:r>
            <a:r>
              <a:rPr lang="es-ES" dirty="0"/>
              <a:t> </a:t>
            </a:r>
            <a:r>
              <a:rPr lang="es-ES" altLang="ja-JP" i="1" dirty="0"/>
              <a:t>rid</a:t>
            </a:r>
            <a:r>
              <a:rPr lang="es-ES" dirty="0"/>
              <a:t>.</a:t>
            </a:r>
            <a:endParaRPr lang="es-ES" altLang="ja-JP" dirty="0"/>
          </a:p>
          <a:p>
            <a:pPr marL="342900" indent="-342900">
              <a:buFont typeface="+mj-lt"/>
              <a:buAutoNum type="arabicPeriod"/>
            </a:pPr>
            <a:r>
              <a:rPr lang="es-ES" dirty="0"/>
              <a:t>Configure los datos específicos de routing opcionales, como el ajuste del ancho de banda de referencia.</a:t>
            </a:r>
          </a:p>
          <a:p>
            <a:pPr marL="342900" indent="-342900">
              <a:buFont typeface="+mj-lt"/>
              <a:buAutoNum type="arabicPeriod"/>
            </a:pPr>
            <a:r>
              <a:rPr lang="es-ES" dirty="0"/>
              <a:t>(Opcional, pero óptimo) Configure los ajustes específicos de la interfaz de OSPFv3, como la configuración del ancho de banda de interfaz en los enlaces seriales.</a:t>
            </a:r>
          </a:p>
          <a:p>
            <a:pPr marL="342900" indent="-342900">
              <a:buFont typeface="+mj-lt"/>
              <a:buAutoNum type="arabicPeriod"/>
            </a:pPr>
            <a:r>
              <a:rPr lang="es-ES" dirty="0"/>
              <a:t>Habilite el routing de OSPFv3 en el modo de configuración de interfaz: </a:t>
            </a:r>
            <a:r>
              <a:rPr lang="es-ES" altLang="ja-JP" b="1" dirty="0"/>
              <a:t>ipv6 ospf area</a:t>
            </a:r>
            <a:r>
              <a:rPr lang="es-ES" dirty="0"/>
              <a:t>.</a:t>
            </a:r>
            <a:endParaRPr lang="es-ES" altLang="ja-JP" dirty="0"/>
          </a:p>
        </p:txBody>
      </p:sp>
    </p:spTree>
    <p:extLst>
      <p:ext uri="{BB962C8B-B14F-4D97-AF65-F5344CB8AC3E}">
        <p14:creationId xmlns:p14="http://schemas.microsoft.com/office/powerpoint/2010/main" val="1570415781"/>
      </p:ext>
    </p:extLst>
  </p:cSld>
  <p:clrMapOvr>
    <a:masterClrMapping/>
  </p:clrMapOvr>
  <p:transition spd="slow">
    <p:wip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Rectangle 2"/>
          <p:cNvSpPr>
            <a:spLocks noGrp="1" noChangeArrowheads="1"/>
          </p:cNvSpPr>
          <p:nvPr>
            <p:ph type="title"/>
          </p:nvPr>
        </p:nvSpPr>
        <p:spPr/>
        <p:txBody>
          <a:bodyPr/>
          <a:lstStyle/>
          <a:p>
            <a:r>
              <a:rPr lang="es-ES" altLang="en-US" sz="1600" dirty="0"/>
              <a:t>Configuración de OSPFv3</a:t>
            </a:r>
            <a:br/>
            <a:r>
              <a:rPr lang="es-ES"/>
              <a:t>Direcciones de enlace local</a:t>
            </a:r>
          </a:p>
        </p:txBody>
      </p:sp>
      <p:sp>
        <p:nvSpPr>
          <p:cNvPr id="4" name="Rectangle 6"/>
          <p:cNvSpPr>
            <a:spLocks noGrp="1" noChangeArrowheads="1"/>
          </p:cNvSpPr>
          <p:nvPr>
            <p:ph idx="1"/>
          </p:nvPr>
        </p:nvSpPr>
        <p:spPr>
          <a:xfrm>
            <a:off x="480446" y="809071"/>
            <a:ext cx="8676000" cy="4181383"/>
          </a:xfrm>
        </p:spPr>
        <p:txBody>
          <a:bodyPr/>
          <a:lstStyle/>
          <a:p>
            <a:r>
              <a:rPr lang="es-ES" dirty="0"/>
              <a:t>Verifique las direcciones IPv6 en las interfaces.</a:t>
            </a:r>
          </a:p>
          <a:p>
            <a:r>
              <a:rPr lang="es-ES" dirty="0"/>
              <a:t>Recuerde que las direcciones de enlace local se crean de manera automática cuando se asigna una dirección IPv6 de unidifusión global a la interfaz. Sin embargo, no se requieren direcciones de unidifusión global IPv6. Las direcciones de enlace local se requieren para OSPFv3.</a:t>
            </a:r>
          </a:p>
          <a:p>
            <a:r>
              <a:rPr lang="es-ES" spc="-30" dirty="0"/>
              <a:t>A menos que se configuren manualmente, los routers de Cisco crean la dirección de enlace local con el prefijo FE80::/10 y el proceso EUI-64 mediante la manipulación de direcciones MAC Ethernet de 48 bits.</a:t>
            </a:r>
          </a:p>
        </p:txBody>
      </p:sp>
      <p:pic>
        <p:nvPicPr>
          <p:cNvPr id="2" name="Picture 1"/>
          <p:cNvPicPr>
            <a:picLocks noChangeAspect="1"/>
          </p:cNvPicPr>
          <p:nvPr/>
        </p:nvPicPr>
        <p:blipFill>
          <a:blip r:embed="rId3"/>
          <a:stretch>
            <a:fillRect/>
          </a:stretch>
        </p:blipFill>
        <p:spPr>
          <a:xfrm>
            <a:off x="2058699" y="2657958"/>
            <a:ext cx="3713127" cy="2260815"/>
          </a:xfrm>
          <a:prstGeom prst="rect">
            <a:avLst/>
          </a:prstGeom>
        </p:spPr>
      </p:pic>
    </p:spTree>
    <p:extLst>
      <p:ext uri="{BB962C8B-B14F-4D97-AF65-F5344CB8AC3E}">
        <p14:creationId xmlns:p14="http://schemas.microsoft.com/office/powerpoint/2010/main" val="3246718347"/>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147" name="Rectangle 34"/>
          <p:cNvSpPr>
            <a:spLocks noGrp="1" noChangeArrowheads="1"/>
          </p:cNvSpPr>
          <p:nvPr>
            <p:ph idx="1"/>
          </p:nvPr>
        </p:nvSpPr>
        <p:spPr/>
        <p:txBody>
          <a:bodyPr/>
          <a:lstStyle/>
          <a:p>
            <a:pPr marL="0" indent="0">
              <a:spcBef>
                <a:spcPct val="30000"/>
              </a:spcBef>
              <a:buNone/>
            </a:pPr>
            <a:r>
              <a:rPr lang="es-ES"/>
              <a:t>¿Qué actividades se relacionan con este capítulo?</a:t>
            </a:r>
            <a:endParaRPr lang="es-ES" dirty="0">
              <a:solidFill>
                <a:srgbClr val="00B0F0"/>
              </a:solidFill>
            </a:endParaRPr>
          </a:p>
          <a:p>
            <a:pPr marL="0" indent="0">
              <a:spcBef>
                <a:spcPct val="30000"/>
              </a:spcBef>
              <a:buNone/>
            </a:pPr>
            <a:endParaRPr lang="es-ES" dirty="0"/>
          </a:p>
          <a:p>
            <a:pPr marL="89297" indent="0">
              <a:spcBef>
                <a:spcPct val="30000"/>
              </a:spcBef>
              <a:buNone/>
            </a:pPr>
            <a:endParaRPr lang="es-ES" dirty="0"/>
          </a:p>
          <a:p>
            <a:pPr marL="89297" indent="0">
              <a:spcBef>
                <a:spcPct val="30000"/>
              </a:spcBef>
              <a:buNone/>
            </a:pPr>
            <a:endParaRPr lang="es-ES" dirty="0"/>
          </a:p>
        </p:txBody>
      </p:sp>
      <p:sp>
        <p:nvSpPr>
          <p:cNvPr id="6146" name="Rectangle 33"/>
          <p:cNvSpPr>
            <a:spLocks noGrp="1" noChangeArrowheads="1"/>
          </p:cNvSpPr>
          <p:nvPr>
            <p:ph type="title"/>
          </p:nvPr>
        </p:nvSpPr>
        <p:spPr/>
        <p:txBody>
          <a:bodyPr/>
          <a:lstStyle/>
          <a:p>
            <a:pPr eaLnBrk="1" hangingPunct="1"/>
            <a:r>
              <a:rPr lang="es-ES"/>
              <a:t>Capítulo 8: Actividades (cont.)</a:t>
            </a:r>
          </a:p>
        </p:txBody>
      </p:sp>
      <p:sp>
        <p:nvSpPr>
          <p:cNvPr id="8" name="Rectangle 34"/>
          <p:cNvSpPr txBox="1">
            <a:spLocks noChangeArrowheads="1"/>
          </p:cNvSpPr>
          <p:nvPr/>
        </p:nvSpPr>
        <p:spPr bwMode="auto">
          <a:xfrm>
            <a:off x="1167611" y="4290993"/>
            <a:ext cx="6408000" cy="269247"/>
          </a:xfrm>
          <a:prstGeom prst="rect">
            <a:avLst/>
          </a:prstGeom>
          <a:ln/>
          <a:extLst>
            <a:ext uri="{FAA26D3D-D897-4be2-8F04-BA451C77F1D7}">
              <ma14:placeholderFlag xmlns:ma14="http://schemas.microsoft.com/office/mac/drawingml/2011/main" xmlns:mc="http://schemas.openxmlformats.org/markup-compatibility/2006" xmlns:a14="http://schemas.microsoft.com/office/drawing/2010/main" xmlns:c="http://schemas.openxmlformats.org/drawingml/2006/chart" xmlns:dgm="http://schemas.openxmlformats.org/drawingml/2006/diagram" xmlns:cdr="http://schemas.openxmlformats.org/drawingml/2006/chartDrawing" xmlns:wne="http://schemas.microsoft.com/office/powerpoint/2006/powerpointml" xmlns:wp="http://schemas.openxmlformats.org/drawingml/2006/powerpointprocessingDrawing" xmlns:v="urn:schemas-microsoft-com:vml" xmlns:o="urn:schemas-microsoft-com:office:office" xmlns="" val="1"/>
            </a:ext>
          </a:extLst>
        </p:spPr>
        <p:style>
          <a:lnRef idx="0">
            <a:schemeClr val="accent5"/>
          </a:lnRef>
          <a:fillRef idx="3">
            <a:schemeClr val="accent5"/>
          </a:fillRef>
          <a:effectRef idx="3">
            <a:schemeClr val="accent5"/>
          </a:effectRef>
          <a:fontRef idx="minor">
            <a:schemeClr val="lt1"/>
          </a:fontRef>
        </p:style>
        <p:txBody>
          <a:bodyPr vert="horz" wrap="square" lIns="61593" tIns="30796" rIns="61593" bIns="30796" numCol="1" anchor="t" anchorCtr="0" compatLnSpc="1">
            <a:prstTxWarp prst="textNoShape">
              <a:avLst/>
            </a:prstTxWarp>
          </a:bodyPr>
          <a:lstStyle>
            <a:lvl1pPr marL="236538" indent="-236538" algn="l" defTabSz="814388" rtl="0" eaLnBrk="0" fontAlgn="base" hangingPunct="0">
              <a:lnSpc>
                <a:spcPct val="95000"/>
              </a:lnSpc>
              <a:spcBef>
                <a:spcPct val="50000"/>
              </a:spcBef>
              <a:spcAft>
                <a:spcPct val="0"/>
              </a:spcAft>
              <a:buClr>
                <a:srgbClr val="708CA1"/>
              </a:buClr>
              <a:buFont typeface="Wingdings" charset="0"/>
              <a:buChar char="§"/>
              <a:defRPr sz="2400">
                <a:solidFill>
                  <a:schemeClr val="tx1"/>
                </a:solidFill>
                <a:latin typeface="+mn-lt"/>
                <a:ea typeface="ＭＳ Ｐゴシック" charset="0"/>
                <a:cs typeface="ＭＳ Ｐゴシック" charset="0"/>
              </a:defRPr>
            </a:lvl1pPr>
            <a:lvl2pPr marL="574675" indent="-117475"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2pPr>
            <a:lvl3pPr marL="914400"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3pPr>
            <a:lvl4pPr marL="1254125" indent="117475"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4pPr>
            <a:lvl5pPr marL="1604963" indent="223838"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5pPr>
            <a:lvl6pPr marL="2062163" algn="l" defTabSz="814388" rtl="0" eaLnBrk="1" fontAlgn="base" hangingPunct="1">
              <a:lnSpc>
                <a:spcPct val="95000"/>
              </a:lnSpc>
              <a:spcBef>
                <a:spcPct val="35000"/>
              </a:spcBef>
              <a:spcAft>
                <a:spcPct val="0"/>
              </a:spcAft>
              <a:buClr>
                <a:srgbClr val="708CA1"/>
              </a:buClr>
              <a:defRPr sz="2000">
                <a:solidFill>
                  <a:schemeClr val="tx1"/>
                </a:solidFill>
                <a:latin typeface="+mn-lt"/>
              </a:defRPr>
            </a:lvl6pPr>
            <a:lvl7pPr marL="2519363" algn="l" defTabSz="814388" rtl="0" eaLnBrk="1" fontAlgn="base" hangingPunct="1">
              <a:lnSpc>
                <a:spcPct val="95000"/>
              </a:lnSpc>
              <a:spcBef>
                <a:spcPct val="35000"/>
              </a:spcBef>
              <a:spcAft>
                <a:spcPct val="0"/>
              </a:spcAft>
              <a:buClr>
                <a:srgbClr val="708CA1"/>
              </a:buClr>
              <a:defRPr sz="2000">
                <a:solidFill>
                  <a:schemeClr val="tx1"/>
                </a:solidFill>
                <a:latin typeface="+mn-lt"/>
              </a:defRPr>
            </a:lvl7pPr>
            <a:lvl8pPr marL="2976563" algn="l" defTabSz="814388" rtl="0" eaLnBrk="1" fontAlgn="base" hangingPunct="1">
              <a:lnSpc>
                <a:spcPct val="95000"/>
              </a:lnSpc>
              <a:spcBef>
                <a:spcPct val="35000"/>
              </a:spcBef>
              <a:spcAft>
                <a:spcPct val="0"/>
              </a:spcAft>
              <a:buClr>
                <a:srgbClr val="708CA1"/>
              </a:buClr>
              <a:defRPr sz="2000">
                <a:solidFill>
                  <a:schemeClr val="tx1"/>
                </a:solidFill>
                <a:latin typeface="+mn-lt"/>
              </a:defRPr>
            </a:lvl8pPr>
            <a:lvl9pPr marL="3433763" algn="l" defTabSz="814388" rtl="0" eaLnBrk="1" fontAlgn="base" hangingPunct="1">
              <a:lnSpc>
                <a:spcPct val="95000"/>
              </a:lnSpc>
              <a:spcBef>
                <a:spcPct val="35000"/>
              </a:spcBef>
              <a:spcAft>
                <a:spcPct val="0"/>
              </a:spcAft>
              <a:buClr>
                <a:srgbClr val="708CA1"/>
              </a:buClr>
              <a:defRPr sz="2000">
                <a:solidFill>
                  <a:schemeClr val="tx1"/>
                </a:solidFill>
                <a:latin typeface="+mn-lt"/>
              </a:defRPr>
            </a:lvl9pPr>
          </a:lstStyle>
          <a:p>
            <a:pPr marL="0" indent="0" algn="ctr" eaLnBrk="1" hangingPunct="1">
              <a:spcBef>
                <a:spcPct val="30000"/>
              </a:spcBef>
              <a:buNone/>
            </a:pPr>
            <a:r>
              <a:rPr lang="es-ES" sz="1200" kern="0" dirty="0">
                <a:solidFill>
                  <a:srgbClr val="000000"/>
                </a:solidFill>
              </a:rPr>
              <a:t>La contraseña que se utiliza en las actividades de Packet Tracer de este capítulo: </a:t>
            </a:r>
            <a:r>
              <a:rPr lang="es-ES" sz="1200" b="1" kern="0" dirty="0">
                <a:solidFill>
                  <a:srgbClr val="000000"/>
                </a:solidFill>
              </a:rPr>
              <a:t>PT_ccna5</a:t>
            </a:r>
          </a:p>
          <a:p>
            <a:pPr marL="0" indent="0" algn="ctr" eaLnBrk="1" hangingPunct="1">
              <a:spcBef>
                <a:spcPct val="30000"/>
              </a:spcBef>
              <a:buNone/>
            </a:pPr>
            <a:endParaRPr lang="es-ES" sz="1500" kern="0" dirty="0">
              <a:solidFill>
                <a:srgbClr val="000000"/>
              </a:solidFill>
            </a:endParaRPr>
          </a:p>
          <a:p>
            <a:pPr marL="89297" indent="0" algn="ctr" eaLnBrk="1" hangingPunct="1">
              <a:spcBef>
                <a:spcPct val="30000"/>
              </a:spcBef>
              <a:buNone/>
            </a:pPr>
            <a:endParaRPr lang="es-ES" sz="1500" kern="0" dirty="0">
              <a:solidFill>
                <a:srgbClr val="000000"/>
              </a:solidFill>
            </a:endParaRPr>
          </a:p>
          <a:p>
            <a:pPr marL="0" indent="0" algn="ctr" eaLnBrk="1" hangingPunct="1">
              <a:spcBef>
                <a:spcPct val="30000"/>
              </a:spcBef>
              <a:buNone/>
            </a:pPr>
            <a:endParaRPr lang="es-ES" sz="1500" kern="0" dirty="0">
              <a:solidFill>
                <a:srgbClr val="000000"/>
              </a:solidFill>
            </a:endParaRPr>
          </a:p>
          <a:p>
            <a:pPr marL="0" indent="0" algn="ctr" eaLnBrk="1" hangingPunct="1">
              <a:spcBef>
                <a:spcPct val="30000"/>
              </a:spcBef>
              <a:buNone/>
            </a:pPr>
            <a:endParaRPr lang="es-ES" sz="1500" kern="0" dirty="0">
              <a:solidFill>
                <a:srgbClr val="000000"/>
              </a:solidFill>
            </a:endParaRPr>
          </a:p>
        </p:txBody>
      </p:sp>
      <p:graphicFrame>
        <p:nvGraphicFramePr>
          <p:cNvPr id="9" name="Table 8"/>
          <p:cNvGraphicFramePr>
            <a:graphicFrameLocks noGrp="1"/>
          </p:cNvGraphicFramePr>
          <p:nvPr>
            <p:extLst>
              <p:ext uri="{D42A27DB-BD31-4B8C-83A1-F6EECF244321}">
                <p14:modId xmlns:p14="http://schemas.microsoft.com/office/powerpoint/2010/main" val="3165295793"/>
              </p:ext>
            </p:extLst>
          </p:nvPr>
        </p:nvGraphicFramePr>
        <p:xfrm>
          <a:off x="416584" y="1117730"/>
          <a:ext cx="8190122" cy="1524804"/>
        </p:xfrm>
        <a:graphic>
          <a:graphicData uri="http://schemas.openxmlformats.org/drawingml/2006/table">
            <a:tbl>
              <a:tblPr firstRow="1" bandRow="1">
                <a:tableStyleId>{5C22544A-7EE6-4342-B048-85BDC9FD1C3A}</a:tableStyleId>
              </a:tblPr>
              <a:tblGrid>
                <a:gridCol w="1188000">
                  <a:extLst>
                    <a:ext uri="{9D8B030D-6E8A-4147-A177-3AD203B41FA5}">
                      <a16:colId xmlns:a16="http://schemas.microsoft.com/office/drawing/2014/main" val="20000"/>
                    </a:ext>
                  </a:extLst>
                </a:gridCol>
                <a:gridCol w="1584000">
                  <a:extLst>
                    <a:ext uri="{9D8B030D-6E8A-4147-A177-3AD203B41FA5}">
                      <a16:colId xmlns:a16="http://schemas.microsoft.com/office/drawing/2014/main" val="20001"/>
                    </a:ext>
                  </a:extLst>
                </a:gridCol>
                <a:gridCol w="4248000">
                  <a:extLst>
                    <a:ext uri="{9D8B030D-6E8A-4147-A177-3AD203B41FA5}">
                      <a16:colId xmlns:a16="http://schemas.microsoft.com/office/drawing/2014/main" val="20002"/>
                    </a:ext>
                  </a:extLst>
                </a:gridCol>
                <a:gridCol w="1170122">
                  <a:extLst>
                    <a:ext uri="{9D8B030D-6E8A-4147-A177-3AD203B41FA5}">
                      <a16:colId xmlns:a16="http://schemas.microsoft.com/office/drawing/2014/main" val="20003"/>
                    </a:ext>
                  </a:extLst>
                </a:gridCol>
              </a:tblGrid>
              <a:tr h="0">
                <a:tc>
                  <a:txBody>
                    <a:bodyPr/>
                    <a:lstStyle/>
                    <a:p>
                      <a:r>
                        <a:rPr lang="en-US" sz="1200" dirty="0"/>
                        <a:t>N.° de página</a:t>
                      </a:r>
                    </a:p>
                  </a:txBody>
                  <a:tcPr/>
                </a:tc>
                <a:tc>
                  <a:txBody>
                    <a:bodyPr/>
                    <a:lstStyle/>
                    <a:p>
                      <a:r>
                        <a:rPr lang="en-US" sz="1200" dirty="0"/>
                        <a:t>Tipo de Actividad</a:t>
                      </a:r>
                    </a:p>
                  </a:txBody>
                  <a:tcPr/>
                </a:tc>
                <a:tc>
                  <a:txBody>
                    <a:bodyPr/>
                    <a:lstStyle/>
                    <a:p>
                      <a:r>
                        <a:rPr lang="en-US" sz="1200" dirty="0"/>
                        <a:t>Nombre de la Actividad</a:t>
                      </a:r>
                    </a:p>
                  </a:txBody>
                  <a:tcPr/>
                </a:tc>
                <a:tc>
                  <a:txBody>
                    <a:bodyPr/>
                    <a:lstStyle/>
                    <a:p>
                      <a:r>
                        <a:rPr lang="en-US" sz="1200" dirty="0"/>
                        <a:t>¿Opcional?</a:t>
                      </a:r>
                    </a:p>
                  </a:txBody>
                  <a:tcPr/>
                </a:tc>
                <a:extLst>
                  <a:ext uri="{0D108BD9-81ED-4DB2-BD59-A6C34878D82A}">
                    <a16:rowId xmlns:a16="http://schemas.microsoft.com/office/drawing/2014/main" val="10000"/>
                  </a:ext>
                </a:extLst>
              </a:tr>
              <a:tr h="312621">
                <a:tc>
                  <a:txBody>
                    <a:bodyPr/>
                    <a:lstStyle/>
                    <a:p>
                      <a:r>
                        <a:rPr lang="en-US" sz="1100" dirty="0"/>
                        <a:t>8.3.3.5</a:t>
                      </a:r>
                    </a:p>
                  </a:txBody>
                  <a:tcPr anchor="ctr"/>
                </a:tc>
                <a:tc>
                  <a:txBody>
                    <a:bodyPr/>
                    <a:lstStyle/>
                    <a:p>
                      <a:r>
                        <a:rPr lang="en-US" sz="1100" dirty="0"/>
                        <a:t>Packet Tracer</a:t>
                      </a:r>
                    </a:p>
                  </a:txBody>
                  <a:tcPr anchor="ctr"/>
                </a:tc>
                <a:tc>
                  <a:txBody>
                    <a:bodyPr/>
                    <a:lstStyle/>
                    <a:p>
                      <a:r>
                        <a:rPr lang="en-US" sz="1100" dirty="0"/>
                        <a:t>Configuración de OSPFv3 básico en un área única</a:t>
                      </a:r>
                    </a:p>
                  </a:txBody>
                  <a:tcPr anchor="ctr"/>
                </a:tc>
                <a:tc>
                  <a:txBody>
                    <a:bodyPr/>
                    <a:lstStyle/>
                    <a:p>
                      <a:r>
                        <a:rPr lang="en-US" sz="1100" dirty="0">
                          <a:solidFill>
                            <a:schemeClr val="tx1"/>
                          </a:solidFill>
                        </a:rPr>
                        <a:t>Opcional</a:t>
                      </a:r>
                    </a:p>
                  </a:txBody>
                  <a:tcPr anchor="ctr"/>
                </a:tc>
                <a:extLst>
                  <a:ext uri="{0D108BD9-81ED-4DB2-BD59-A6C34878D82A}">
                    <a16:rowId xmlns:a16="http://schemas.microsoft.com/office/drawing/2014/main" val="10008"/>
                  </a:ext>
                </a:extLst>
              </a:tr>
              <a:tr h="312621">
                <a:tc>
                  <a:txBody>
                    <a:bodyPr/>
                    <a:lstStyle/>
                    <a:p>
                      <a:r>
                        <a:rPr lang="en-US" sz="1100" dirty="0"/>
                        <a:t>8.3.3.6</a:t>
                      </a:r>
                    </a:p>
                  </a:txBody>
                  <a:tcPr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dirty="0"/>
                        <a:t>Práctica de laboratorio</a:t>
                      </a:r>
                    </a:p>
                  </a:txBody>
                  <a:tcPr anchor="ctr"/>
                </a:tc>
                <a:tc>
                  <a:txBody>
                    <a:bodyPr/>
                    <a:lstStyle/>
                    <a:p>
                      <a:r>
                        <a:rPr lang="en-US" sz="1100" dirty="0"/>
                        <a:t>Configuración de OSPFv3 básico de área única</a:t>
                      </a:r>
                    </a:p>
                  </a:txBody>
                  <a:tcPr anchor="ctr"/>
                </a:tc>
                <a:tc>
                  <a:txBody>
                    <a:bodyPr/>
                    <a:lstStyle/>
                    <a:p>
                      <a:r>
                        <a:rPr lang="en-US" sz="1100" dirty="0">
                          <a:solidFill>
                            <a:schemeClr val="tx1"/>
                          </a:solidFill>
                        </a:rPr>
                        <a:t>Recomendado</a:t>
                      </a:r>
                    </a:p>
                  </a:txBody>
                  <a:tcPr anchor="ctr"/>
                </a:tc>
                <a:extLst>
                  <a:ext uri="{0D108BD9-81ED-4DB2-BD59-A6C34878D82A}">
                    <a16:rowId xmlns:a16="http://schemas.microsoft.com/office/drawing/2014/main" val="10009"/>
                  </a:ext>
                </a:extLst>
              </a:tr>
              <a:tr h="312621">
                <a:tc>
                  <a:txBody>
                    <a:bodyPr/>
                    <a:lstStyle/>
                    <a:p>
                      <a:r>
                        <a:rPr lang="en-US" sz="1100" dirty="0"/>
                        <a:t>8.4.1.1</a:t>
                      </a:r>
                    </a:p>
                  </a:txBody>
                  <a:tcPr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dirty="0"/>
                        <a:t>Actividad de clase</a:t>
                      </a:r>
                    </a:p>
                  </a:txBody>
                  <a:tcPr anchor="ctr"/>
                </a:tc>
                <a:tc>
                  <a:txBody>
                    <a:bodyPr/>
                    <a:lstStyle/>
                    <a:p>
                      <a:r>
                        <a:rPr lang="en-US" sz="1100" dirty="0"/>
                        <a:t>Instrucciones paso a paso para el protocolo OSPFv3</a:t>
                      </a:r>
                      <a:endParaRPr lang="es-ES" sz="1100" dirty="0"/>
                    </a:p>
                  </a:txBody>
                  <a:tcPr anchor="ctr"/>
                </a:tc>
                <a:tc>
                  <a:txBody>
                    <a:bodyPr/>
                    <a:lstStyle/>
                    <a:p>
                      <a:r>
                        <a:rPr lang="en-US" sz="1100" dirty="0">
                          <a:solidFill>
                            <a:schemeClr val="tx1"/>
                          </a:solidFill>
                        </a:rPr>
                        <a:t>Opcional</a:t>
                      </a:r>
                    </a:p>
                  </a:txBody>
                  <a:tcPr anchor="ctr"/>
                </a:tc>
                <a:extLst>
                  <a:ext uri="{0D108BD9-81ED-4DB2-BD59-A6C34878D82A}">
                    <a16:rowId xmlns:a16="http://schemas.microsoft.com/office/drawing/2014/main" val="10010"/>
                  </a:ext>
                </a:extLst>
              </a:tr>
              <a:tr h="312621">
                <a:tc>
                  <a:txBody>
                    <a:bodyPr/>
                    <a:lstStyle/>
                    <a:p>
                      <a:r>
                        <a:rPr lang="en-US" sz="1100" dirty="0"/>
                        <a:t>8.4.1.2</a:t>
                      </a:r>
                    </a:p>
                  </a:txBody>
                  <a:tcPr anchor="ctr"/>
                </a:tc>
                <a:tc>
                  <a:txBody>
                    <a:bodyPr/>
                    <a:lstStyle/>
                    <a:p>
                      <a:r>
                        <a:rPr lang="en-US" sz="1100" dirty="0"/>
                        <a:t>Packet Tracer</a:t>
                      </a:r>
                    </a:p>
                  </a:txBody>
                  <a:tcPr anchor="ctr"/>
                </a:tc>
                <a:tc>
                  <a:txBody>
                    <a:bodyPr/>
                    <a:lstStyle/>
                    <a:p>
                      <a:r>
                        <a:rPr lang="en-US" sz="1100" dirty="0"/>
                        <a:t>Desafío de integración de habilidades</a:t>
                      </a:r>
                    </a:p>
                  </a:txBody>
                  <a:tcPr anchor="ctr"/>
                </a:tc>
                <a:tc>
                  <a:txBody>
                    <a:bodyPr/>
                    <a:lstStyle/>
                    <a:p>
                      <a:r>
                        <a:rPr lang="en-US" sz="1100" dirty="0">
                          <a:solidFill>
                            <a:schemeClr val="tx1"/>
                          </a:solidFill>
                        </a:rPr>
                        <a:t>Recomendado</a:t>
                      </a:r>
                    </a:p>
                  </a:txBody>
                  <a:tcPr anchor="ctr"/>
                </a:tc>
                <a:extLst>
                  <a:ext uri="{0D108BD9-81ED-4DB2-BD59-A6C34878D82A}">
                    <a16:rowId xmlns:a16="http://schemas.microsoft.com/office/drawing/2014/main" val="10011"/>
                  </a:ext>
                </a:extLst>
              </a:tr>
            </a:tbl>
          </a:graphicData>
        </a:graphic>
      </p:graphicFrame>
    </p:spTree>
    <p:extLst>
      <p:ext uri="{BB962C8B-B14F-4D97-AF65-F5344CB8AC3E}">
        <p14:creationId xmlns:p14="http://schemas.microsoft.com/office/powerpoint/2010/main" val="3988582097"/>
      </p:ext>
    </p:extLst>
  </p:cSld>
  <p:clrMapOvr>
    <a:masterClrMapping/>
  </p:clrMapOvr>
  <p:transition spd="slow">
    <p:wip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Rectangle 2"/>
          <p:cNvSpPr>
            <a:spLocks noGrp="1" noChangeArrowheads="1"/>
          </p:cNvSpPr>
          <p:nvPr>
            <p:ph type="title"/>
          </p:nvPr>
        </p:nvSpPr>
        <p:spPr/>
        <p:txBody>
          <a:bodyPr/>
          <a:lstStyle/>
          <a:p>
            <a:r>
              <a:rPr lang="es-ES" altLang="en-US" sz="1600" dirty="0"/>
              <a:t>Configuración de OSPFv3</a:t>
            </a:r>
            <a:br/>
            <a:r>
              <a:rPr lang="es-ES"/>
              <a:t>Asignación de direcciones de enlace local</a:t>
            </a:r>
          </a:p>
        </p:txBody>
      </p:sp>
      <p:sp>
        <p:nvSpPr>
          <p:cNvPr id="4" name="Rectangle 6"/>
          <p:cNvSpPr>
            <a:spLocks noGrp="1" noChangeArrowheads="1"/>
          </p:cNvSpPr>
          <p:nvPr>
            <p:ph idx="1"/>
          </p:nvPr>
        </p:nvSpPr>
        <p:spPr>
          <a:xfrm>
            <a:off x="472698" y="832318"/>
            <a:ext cx="8226583" cy="4181383"/>
          </a:xfrm>
        </p:spPr>
        <p:txBody>
          <a:bodyPr/>
          <a:lstStyle/>
          <a:p>
            <a:r>
              <a:rPr lang="es-ES"/>
              <a:t>La configuración manual de direcciones de enlace troncal facilitan la administración y verificación de la configuración de OSPFv3.</a:t>
            </a:r>
          </a:p>
          <a:p>
            <a:pPr lvl="1"/>
            <a:r>
              <a:rPr lang="es-ES"/>
              <a:t>Utilice el comando de interfaz </a:t>
            </a:r>
            <a:r>
              <a:rPr lang="es-ES" altLang="ja-JP" b="1" dirty="0"/>
              <a:t>ipv6 address link-local</a:t>
            </a:r>
            <a:r>
              <a:rPr lang="es-ES"/>
              <a:t> para aplicar.</a:t>
            </a:r>
          </a:p>
          <a:p>
            <a:pPr lvl="1"/>
            <a:r>
              <a:rPr lang="es-ES"/>
              <a:t>Utilice el comando </a:t>
            </a:r>
            <a:r>
              <a:rPr lang="es-ES" altLang="ja-JP" b="1" dirty="0"/>
              <a:t>show ipv6 interface brief</a:t>
            </a:r>
            <a:r>
              <a:rPr lang="es-ES"/>
              <a:t> para verificar.</a:t>
            </a:r>
          </a:p>
        </p:txBody>
      </p:sp>
      <p:pic>
        <p:nvPicPr>
          <p:cNvPr id="3" name="Picture 2"/>
          <p:cNvPicPr>
            <a:picLocks noChangeAspect="1"/>
          </p:cNvPicPr>
          <p:nvPr/>
        </p:nvPicPr>
        <p:blipFill>
          <a:blip r:embed="rId3"/>
          <a:stretch>
            <a:fillRect/>
          </a:stretch>
        </p:blipFill>
        <p:spPr>
          <a:xfrm>
            <a:off x="4855247" y="2107770"/>
            <a:ext cx="3788609" cy="2332656"/>
          </a:xfrm>
          <a:prstGeom prst="rect">
            <a:avLst/>
          </a:prstGeom>
        </p:spPr>
      </p:pic>
      <p:pic>
        <p:nvPicPr>
          <p:cNvPr id="5" name="Picture 4"/>
          <p:cNvPicPr>
            <a:picLocks noChangeAspect="1"/>
          </p:cNvPicPr>
          <p:nvPr/>
        </p:nvPicPr>
        <p:blipFill>
          <a:blip r:embed="rId4"/>
          <a:stretch>
            <a:fillRect/>
          </a:stretch>
        </p:blipFill>
        <p:spPr>
          <a:xfrm>
            <a:off x="829160" y="2547163"/>
            <a:ext cx="3784816" cy="1565538"/>
          </a:xfrm>
          <a:prstGeom prst="rect">
            <a:avLst/>
          </a:prstGeom>
        </p:spPr>
      </p:pic>
    </p:spTree>
    <p:extLst>
      <p:ext uri="{BB962C8B-B14F-4D97-AF65-F5344CB8AC3E}">
        <p14:creationId xmlns:p14="http://schemas.microsoft.com/office/powerpoint/2010/main" val="1362543107"/>
      </p:ext>
    </p:extLst>
  </p:cSld>
  <p:clrMapOvr>
    <a:masterClrMapping/>
  </p:clrMapOvr>
  <p:transition spd="slow">
    <p:wip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Rectangle 2"/>
          <p:cNvSpPr>
            <a:spLocks noGrp="1" noChangeArrowheads="1"/>
          </p:cNvSpPr>
          <p:nvPr>
            <p:ph type="title"/>
          </p:nvPr>
        </p:nvSpPr>
        <p:spPr/>
        <p:txBody>
          <a:bodyPr/>
          <a:lstStyle/>
          <a:p>
            <a:r>
              <a:rPr lang="es-ES" altLang="en-US" sz="1600" dirty="0"/>
              <a:t>Configuración de OSPFv3</a:t>
            </a:r>
            <a:br/>
            <a:r>
              <a:rPr lang="es-ES"/>
              <a:t>Configuración de la ID del router de OSPFv3</a:t>
            </a:r>
          </a:p>
        </p:txBody>
      </p:sp>
      <p:sp>
        <p:nvSpPr>
          <p:cNvPr id="4" name="Rectangle 6"/>
          <p:cNvSpPr>
            <a:spLocks noGrp="1" noChangeArrowheads="1"/>
          </p:cNvSpPr>
          <p:nvPr>
            <p:ph idx="1"/>
          </p:nvPr>
        </p:nvSpPr>
        <p:spPr>
          <a:xfrm>
            <a:off x="488197" y="832318"/>
            <a:ext cx="7787124" cy="4181383"/>
          </a:xfrm>
        </p:spPr>
        <p:txBody>
          <a:bodyPr/>
          <a:lstStyle/>
          <a:p>
            <a:r>
              <a:rPr lang="es-ES" dirty="0"/>
              <a:t>Use el comando de modo de configuración global </a:t>
            </a:r>
            <a:r>
              <a:rPr lang="es-ES" altLang="ja-JP" b="1" dirty="0"/>
              <a:t>ipv6 router ospf</a:t>
            </a:r>
            <a:r>
              <a:rPr lang="es-ES" dirty="0"/>
              <a:t> </a:t>
            </a:r>
            <a:r>
              <a:rPr lang="es-ES" altLang="ja-JP" i="1" dirty="0"/>
              <a:t>process-id</a:t>
            </a:r>
            <a:r>
              <a:rPr lang="es-ES" dirty="0"/>
              <a:t> para ingresar al modo de configuración del router.</a:t>
            </a:r>
          </a:p>
          <a:p>
            <a:r>
              <a:rPr lang="es-ES" dirty="0"/>
              <a:t>Utilice el comando </a:t>
            </a:r>
            <a:r>
              <a:rPr lang="es-ES" altLang="ja-JP" b="1" dirty="0"/>
              <a:t>router-id</a:t>
            </a:r>
            <a:r>
              <a:rPr lang="es-ES" dirty="0"/>
              <a:t> </a:t>
            </a:r>
            <a:r>
              <a:rPr lang="es-ES" altLang="ja-JP" i="1" dirty="0"/>
              <a:t>rid</a:t>
            </a:r>
            <a:r>
              <a:rPr lang="es-ES" dirty="0"/>
              <a:t> en el modo de configuración de router para asignar una ID de router y el comando </a:t>
            </a:r>
            <a:r>
              <a:rPr lang="es-ES" altLang="ja-JP" b="1" dirty="0"/>
              <a:t>show ipv6 protocols</a:t>
            </a:r>
            <a:r>
              <a:rPr lang="es-ES" dirty="0"/>
              <a:t> para verificar.</a:t>
            </a:r>
          </a:p>
        </p:txBody>
      </p:sp>
      <p:pic>
        <p:nvPicPr>
          <p:cNvPr id="2" name="Picture 1"/>
          <p:cNvPicPr>
            <a:picLocks noChangeAspect="1"/>
          </p:cNvPicPr>
          <p:nvPr/>
        </p:nvPicPr>
        <p:blipFill>
          <a:blip r:embed="rId3"/>
          <a:stretch>
            <a:fillRect/>
          </a:stretch>
        </p:blipFill>
        <p:spPr>
          <a:xfrm>
            <a:off x="520385" y="2105332"/>
            <a:ext cx="3216902" cy="2449231"/>
          </a:xfrm>
          <a:prstGeom prst="rect">
            <a:avLst/>
          </a:prstGeom>
        </p:spPr>
      </p:pic>
      <p:sp>
        <p:nvSpPr>
          <p:cNvPr id="7" name="TextBox 6"/>
          <p:cNvSpPr txBox="1"/>
          <p:nvPr/>
        </p:nvSpPr>
        <p:spPr>
          <a:xfrm>
            <a:off x="1227235" y="4603425"/>
            <a:ext cx="2050656" cy="246221"/>
          </a:xfrm>
          <a:prstGeom prst="rect">
            <a:avLst/>
          </a:prstGeom>
          <a:ln/>
        </p:spPr>
        <p:style>
          <a:lnRef idx="0">
            <a:schemeClr val="accent6"/>
          </a:lnRef>
          <a:fillRef idx="3">
            <a:schemeClr val="accent6"/>
          </a:fillRef>
          <a:effectRef idx="3">
            <a:schemeClr val="accent6"/>
          </a:effectRef>
          <a:fontRef idx="minor">
            <a:schemeClr val="lt1"/>
          </a:fontRef>
        </p:style>
        <p:txBody>
          <a:bodyPr wrap="square" rtlCol="0">
            <a:spAutoFit/>
          </a:bodyPr>
          <a:lstStyle/>
          <a:p>
            <a:r>
              <a:rPr lang="es-ES" sz="1000" dirty="0">
                <a:solidFill>
                  <a:srgbClr val="000000"/>
                </a:solidFill>
              </a:rPr>
              <a:t>Mismo proceso que OSPFv2</a:t>
            </a:r>
          </a:p>
        </p:txBody>
      </p:sp>
      <p:pic>
        <p:nvPicPr>
          <p:cNvPr id="6" name="Picture 5"/>
          <p:cNvPicPr>
            <a:picLocks noChangeAspect="1"/>
          </p:cNvPicPr>
          <p:nvPr/>
        </p:nvPicPr>
        <p:blipFill>
          <a:blip r:embed="rId4"/>
          <a:stretch>
            <a:fillRect/>
          </a:stretch>
        </p:blipFill>
        <p:spPr>
          <a:xfrm>
            <a:off x="3898806" y="2100020"/>
            <a:ext cx="3296040" cy="2610092"/>
          </a:xfrm>
          <a:prstGeom prst="rect">
            <a:avLst/>
          </a:prstGeom>
        </p:spPr>
      </p:pic>
      <p:sp>
        <p:nvSpPr>
          <p:cNvPr id="9" name="Striped Right Arrow 8"/>
          <p:cNvSpPr/>
          <p:nvPr/>
        </p:nvSpPr>
        <p:spPr>
          <a:xfrm rot="20009305" flipH="1">
            <a:off x="6986147" y="1751165"/>
            <a:ext cx="1928879" cy="743847"/>
          </a:xfrm>
          <a:prstGeom prst="stripedRightArrow">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s-ES" sz="1050" b="1" dirty="0">
                <a:solidFill>
                  <a:schemeClr val="bg1"/>
                </a:solidFill>
              </a:rPr>
              <a:t>Tenga en cuenta </a:t>
            </a:r>
            <a:br>
              <a:rPr lang="es-ES" sz="1050" b="1" dirty="0">
                <a:solidFill>
                  <a:schemeClr val="bg1"/>
                </a:solidFill>
              </a:rPr>
            </a:br>
            <a:r>
              <a:rPr lang="es-ES" sz="1050" b="1" dirty="0">
                <a:solidFill>
                  <a:schemeClr val="bg1"/>
                </a:solidFill>
              </a:rPr>
              <a:t>el mensaje</a:t>
            </a:r>
          </a:p>
        </p:txBody>
      </p:sp>
    </p:spTree>
    <p:extLst>
      <p:ext uri="{BB962C8B-B14F-4D97-AF65-F5344CB8AC3E}">
        <p14:creationId xmlns:p14="http://schemas.microsoft.com/office/powerpoint/2010/main" val="1732365814"/>
      </p:ext>
    </p:extLst>
  </p:cSld>
  <p:clrMapOvr>
    <a:masterClrMapping/>
  </p:clrMapOvr>
  <p:transition spd="slow">
    <p:wip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Rectangle 2"/>
          <p:cNvSpPr>
            <a:spLocks noGrp="1" noChangeArrowheads="1"/>
          </p:cNvSpPr>
          <p:nvPr>
            <p:ph type="title"/>
          </p:nvPr>
        </p:nvSpPr>
        <p:spPr/>
        <p:txBody>
          <a:bodyPr/>
          <a:lstStyle/>
          <a:p>
            <a:r>
              <a:rPr lang="es-ES" altLang="en-US" sz="1600" dirty="0"/>
              <a:t>Configuración de OSPFv3</a:t>
            </a:r>
            <a:br/>
            <a:r>
              <a:rPr lang="es-ES"/>
              <a:t>Modificación de una ID de router de OSPFv3</a:t>
            </a:r>
          </a:p>
        </p:txBody>
      </p:sp>
      <p:sp>
        <p:nvSpPr>
          <p:cNvPr id="4" name="Rectangle 6"/>
          <p:cNvSpPr>
            <a:spLocks noGrp="1" noChangeArrowheads="1"/>
          </p:cNvSpPr>
          <p:nvPr>
            <p:ph idx="1"/>
          </p:nvPr>
        </p:nvSpPr>
        <p:spPr>
          <a:xfrm>
            <a:off x="488196" y="832318"/>
            <a:ext cx="7864621" cy="4181383"/>
          </a:xfrm>
        </p:spPr>
        <p:txBody>
          <a:bodyPr/>
          <a:lstStyle/>
          <a:p>
            <a:r>
              <a:rPr lang="es-ES" dirty="0"/>
              <a:t>Utilice el comando de modo EXEC con privilegios </a:t>
            </a:r>
            <a:r>
              <a:rPr lang="es-ES" altLang="ja-JP" b="1" dirty="0"/>
              <a:t>clear ipv6 ospf process</a:t>
            </a:r>
            <a:r>
              <a:rPr lang="es-ES" dirty="0"/>
              <a:t> después de cambiar la ID del router para finalizar el cambio de ID de router y forzar al router para que renegocie las adyacencias de vecinos con la nueva ID de router.</a:t>
            </a:r>
          </a:p>
        </p:txBody>
      </p:sp>
      <p:sp>
        <p:nvSpPr>
          <p:cNvPr id="7" name="TextBox 6"/>
          <p:cNvSpPr txBox="1"/>
          <p:nvPr/>
        </p:nvSpPr>
        <p:spPr>
          <a:xfrm>
            <a:off x="832027" y="4293457"/>
            <a:ext cx="2050656" cy="246221"/>
          </a:xfrm>
          <a:prstGeom prst="rect">
            <a:avLst/>
          </a:prstGeom>
          <a:solidFill>
            <a:schemeClr val="accent4"/>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es-ES" sz="1000" b="1" dirty="0">
                <a:solidFill>
                  <a:schemeClr val="bg1"/>
                </a:solidFill>
              </a:rPr>
              <a:t>ID de router original</a:t>
            </a:r>
          </a:p>
        </p:txBody>
      </p:sp>
      <p:pic>
        <p:nvPicPr>
          <p:cNvPr id="3" name="Picture 2"/>
          <p:cNvPicPr>
            <a:picLocks noChangeAspect="1"/>
          </p:cNvPicPr>
          <p:nvPr/>
        </p:nvPicPr>
        <p:blipFill>
          <a:blip r:embed="rId3"/>
          <a:stretch>
            <a:fillRect/>
          </a:stretch>
        </p:blipFill>
        <p:spPr>
          <a:xfrm>
            <a:off x="182250" y="2781946"/>
            <a:ext cx="3234319" cy="1408244"/>
          </a:xfrm>
          <a:prstGeom prst="rect">
            <a:avLst/>
          </a:prstGeom>
        </p:spPr>
      </p:pic>
      <p:pic>
        <p:nvPicPr>
          <p:cNvPr id="5" name="Picture 4"/>
          <p:cNvPicPr>
            <a:picLocks noChangeAspect="1"/>
          </p:cNvPicPr>
          <p:nvPr/>
        </p:nvPicPr>
        <p:blipFill>
          <a:blip r:embed="rId4"/>
          <a:stretch>
            <a:fillRect/>
          </a:stretch>
        </p:blipFill>
        <p:spPr>
          <a:xfrm>
            <a:off x="3628985" y="3446424"/>
            <a:ext cx="2655294" cy="733595"/>
          </a:xfrm>
          <a:prstGeom prst="rect">
            <a:avLst/>
          </a:prstGeom>
        </p:spPr>
      </p:pic>
      <p:pic>
        <p:nvPicPr>
          <p:cNvPr id="8" name="Picture 7"/>
          <p:cNvPicPr>
            <a:picLocks noChangeAspect="1"/>
          </p:cNvPicPr>
          <p:nvPr/>
        </p:nvPicPr>
        <p:blipFill>
          <a:blip r:embed="rId5"/>
          <a:stretch>
            <a:fillRect/>
          </a:stretch>
        </p:blipFill>
        <p:spPr>
          <a:xfrm>
            <a:off x="6388208" y="2595965"/>
            <a:ext cx="2620907" cy="1587849"/>
          </a:xfrm>
          <a:prstGeom prst="rect">
            <a:avLst/>
          </a:prstGeom>
        </p:spPr>
      </p:pic>
      <p:sp>
        <p:nvSpPr>
          <p:cNvPr id="11" name="TextBox 10"/>
          <p:cNvSpPr txBox="1"/>
          <p:nvPr/>
        </p:nvSpPr>
        <p:spPr>
          <a:xfrm>
            <a:off x="3967851" y="4293457"/>
            <a:ext cx="2050656" cy="246221"/>
          </a:xfrm>
          <a:prstGeom prst="rect">
            <a:avLst/>
          </a:prstGeom>
          <a:solidFill>
            <a:schemeClr val="accent4"/>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es-ES" sz="1000" b="1" dirty="0">
                <a:solidFill>
                  <a:schemeClr val="bg1"/>
                </a:solidFill>
              </a:rPr>
              <a:t>Cambie la ID del router.</a:t>
            </a:r>
          </a:p>
        </p:txBody>
      </p:sp>
      <p:sp>
        <p:nvSpPr>
          <p:cNvPr id="12" name="TextBox 11"/>
          <p:cNvSpPr txBox="1"/>
          <p:nvPr/>
        </p:nvSpPr>
        <p:spPr>
          <a:xfrm>
            <a:off x="6511612" y="4293457"/>
            <a:ext cx="2412000" cy="246221"/>
          </a:xfrm>
          <a:prstGeom prst="rect">
            <a:avLst/>
          </a:prstGeom>
          <a:solidFill>
            <a:schemeClr val="accent4"/>
          </a:solidFill>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es-ES" sz="1000" b="1" dirty="0">
                <a:solidFill>
                  <a:schemeClr val="bg1"/>
                </a:solidFill>
              </a:rPr>
              <a:t>Complete el cambio de ID del router.</a:t>
            </a:r>
          </a:p>
        </p:txBody>
      </p:sp>
      <p:sp>
        <p:nvSpPr>
          <p:cNvPr id="10" name="Explosion 1 9"/>
          <p:cNvSpPr/>
          <p:nvPr/>
        </p:nvSpPr>
        <p:spPr>
          <a:xfrm>
            <a:off x="6741763" y="1232113"/>
            <a:ext cx="1952787" cy="1472339"/>
          </a:xfrm>
          <a:prstGeom prst="irregularSeal1">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s-ES" sz="1200" b="1" dirty="0">
                <a:solidFill>
                  <a:schemeClr val="bg1"/>
                </a:solidFill>
              </a:rPr>
              <a:t>Paso </a:t>
            </a:r>
            <a:br>
              <a:rPr lang="es-ES" sz="1200" b="1" dirty="0">
                <a:solidFill>
                  <a:schemeClr val="bg1"/>
                </a:solidFill>
              </a:rPr>
            </a:br>
            <a:r>
              <a:rPr lang="es-ES" sz="1200" b="1" dirty="0">
                <a:solidFill>
                  <a:schemeClr val="bg1"/>
                </a:solidFill>
              </a:rPr>
              <a:t>generalmente </a:t>
            </a:r>
            <a:br>
              <a:rPr lang="es-ES" sz="1200" b="1" dirty="0">
                <a:solidFill>
                  <a:schemeClr val="bg1"/>
                </a:solidFill>
              </a:rPr>
            </a:br>
            <a:r>
              <a:rPr lang="es-ES" sz="1200" b="1" dirty="0">
                <a:solidFill>
                  <a:schemeClr val="bg1"/>
                </a:solidFill>
              </a:rPr>
              <a:t>olvidado</a:t>
            </a:r>
          </a:p>
        </p:txBody>
      </p:sp>
    </p:spTree>
    <p:extLst>
      <p:ext uri="{BB962C8B-B14F-4D97-AF65-F5344CB8AC3E}">
        <p14:creationId xmlns:p14="http://schemas.microsoft.com/office/powerpoint/2010/main" val="4087590236"/>
      </p:ext>
    </p:extLst>
  </p:cSld>
  <p:clrMapOvr>
    <a:masterClrMapping/>
  </p:clrMapOvr>
  <p:transition spd="slow">
    <p:wip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Rectangle 2"/>
          <p:cNvSpPr>
            <a:spLocks noGrp="1" noChangeArrowheads="1"/>
          </p:cNvSpPr>
          <p:nvPr>
            <p:ph type="title"/>
          </p:nvPr>
        </p:nvSpPr>
        <p:spPr/>
        <p:txBody>
          <a:bodyPr/>
          <a:lstStyle/>
          <a:p>
            <a:r>
              <a:rPr lang="es-ES" altLang="en-US" sz="1600" dirty="0"/>
              <a:t>Configuración de OSPFv3</a:t>
            </a:r>
            <a:br/>
            <a:r>
              <a:rPr lang="es-ES"/>
              <a:t>Habilitación de OSPFv3 en las interfaces</a:t>
            </a:r>
          </a:p>
        </p:txBody>
      </p:sp>
      <p:sp>
        <p:nvSpPr>
          <p:cNvPr id="4" name="Rectangle 6"/>
          <p:cNvSpPr>
            <a:spLocks noGrp="1" noChangeArrowheads="1"/>
          </p:cNvSpPr>
          <p:nvPr>
            <p:ph idx="1"/>
          </p:nvPr>
        </p:nvSpPr>
        <p:spPr>
          <a:xfrm>
            <a:off x="488196" y="832318"/>
            <a:ext cx="8472924" cy="4181383"/>
          </a:xfrm>
        </p:spPr>
        <p:txBody>
          <a:bodyPr/>
          <a:lstStyle/>
          <a:p>
            <a:r>
              <a:rPr lang="es-ES" dirty="0"/>
              <a:t>Utilice el comando de modo de configuración de interfaz </a:t>
            </a:r>
            <a:r>
              <a:rPr lang="es-ES" altLang="ja-JP" b="1" dirty="0"/>
              <a:t>ipv6 ospf area</a:t>
            </a:r>
            <a:r>
              <a:rPr lang="es-ES" dirty="0"/>
              <a:t> para habilitar OSPFv3 en una interfaz específica. Asegúrese de que la interfaz esté dentro de un área de OSPF.</a:t>
            </a:r>
          </a:p>
          <a:p>
            <a:r>
              <a:rPr lang="es-ES" dirty="0"/>
              <a:t>Utilice el comando </a:t>
            </a:r>
            <a:r>
              <a:rPr lang="es-ES" altLang="ja-JP" b="1" dirty="0"/>
              <a:t>show ipv6 ospf interfaces brief</a:t>
            </a:r>
            <a:r>
              <a:rPr lang="es-ES" dirty="0"/>
              <a:t> para verificar.</a:t>
            </a:r>
          </a:p>
        </p:txBody>
      </p:sp>
      <p:pic>
        <p:nvPicPr>
          <p:cNvPr id="2" name="Picture 1"/>
          <p:cNvPicPr>
            <a:picLocks noChangeAspect="1"/>
          </p:cNvPicPr>
          <p:nvPr/>
        </p:nvPicPr>
        <p:blipFill>
          <a:blip r:embed="rId3"/>
          <a:stretch>
            <a:fillRect/>
          </a:stretch>
        </p:blipFill>
        <p:spPr>
          <a:xfrm>
            <a:off x="557694" y="1853805"/>
            <a:ext cx="3518360" cy="2684423"/>
          </a:xfrm>
          <a:prstGeom prst="rect">
            <a:avLst/>
          </a:prstGeom>
        </p:spPr>
      </p:pic>
      <p:pic>
        <p:nvPicPr>
          <p:cNvPr id="6" name="Picture 5"/>
          <p:cNvPicPr>
            <a:picLocks noChangeAspect="1"/>
          </p:cNvPicPr>
          <p:nvPr/>
        </p:nvPicPr>
        <p:blipFill>
          <a:blip r:embed="rId4"/>
          <a:stretch>
            <a:fillRect/>
          </a:stretch>
        </p:blipFill>
        <p:spPr>
          <a:xfrm>
            <a:off x="4477467" y="1836549"/>
            <a:ext cx="3790877" cy="2695735"/>
          </a:xfrm>
          <a:prstGeom prst="rect">
            <a:avLst/>
          </a:prstGeom>
        </p:spPr>
      </p:pic>
    </p:spTree>
    <p:extLst>
      <p:ext uri="{BB962C8B-B14F-4D97-AF65-F5344CB8AC3E}">
        <p14:creationId xmlns:p14="http://schemas.microsoft.com/office/powerpoint/2010/main" val="1056664136"/>
      </p:ext>
    </p:extLst>
  </p:cSld>
  <p:clrMapOvr>
    <a:masterClrMapping/>
  </p:clrMapOvr>
  <p:transition spd="slow">
    <p:wip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Rectangle 2"/>
          <p:cNvSpPr>
            <a:spLocks noGrp="1" noChangeArrowheads="1"/>
          </p:cNvSpPr>
          <p:nvPr>
            <p:ph type="title"/>
          </p:nvPr>
        </p:nvSpPr>
        <p:spPr/>
        <p:txBody>
          <a:bodyPr/>
          <a:lstStyle/>
          <a:p>
            <a:r>
              <a:rPr lang="es-ES" altLang="en-US" sz="1600" dirty="0"/>
              <a:t>Verificación de OSPFv3</a:t>
            </a:r>
            <a:br/>
            <a:r>
              <a:rPr lang="es-ES"/>
              <a:t>Verificación de vecinos de OSPFv3</a:t>
            </a:r>
          </a:p>
        </p:txBody>
      </p:sp>
      <p:sp>
        <p:nvSpPr>
          <p:cNvPr id="4" name="Rectangle 6"/>
          <p:cNvSpPr>
            <a:spLocks noGrp="1" noChangeArrowheads="1"/>
          </p:cNvSpPr>
          <p:nvPr>
            <p:ph idx="1"/>
          </p:nvPr>
        </p:nvSpPr>
        <p:spPr>
          <a:xfrm>
            <a:off x="488196" y="832318"/>
            <a:ext cx="8226583" cy="4181383"/>
          </a:xfrm>
        </p:spPr>
        <p:txBody>
          <a:bodyPr/>
          <a:lstStyle/>
          <a:p>
            <a:r>
              <a:rPr lang="es-ES"/>
              <a:t>Utilice el comando </a:t>
            </a:r>
            <a:r>
              <a:rPr lang="es-ES" altLang="ja-JP" b="1" dirty="0"/>
              <a:t>show ipv6 ospf neighbor</a:t>
            </a:r>
            <a:r>
              <a:rPr lang="es-ES"/>
              <a:t> para verificar la conectividad de vecino con routers conectados directamente.</a:t>
            </a:r>
          </a:p>
        </p:txBody>
      </p:sp>
      <p:pic>
        <p:nvPicPr>
          <p:cNvPr id="3" name="Picture 2"/>
          <p:cNvPicPr>
            <a:picLocks noChangeAspect="1"/>
          </p:cNvPicPr>
          <p:nvPr/>
        </p:nvPicPr>
        <p:blipFill>
          <a:blip r:embed="rId3"/>
          <a:stretch>
            <a:fillRect/>
          </a:stretch>
        </p:blipFill>
        <p:spPr>
          <a:xfrm>
            <a:off x="619932" y="1369349"/>
            <a:ext cx="4394819" cy="1107876"/>
          </a:xfrm>
          <a:prstGeom prst="rect">
            <a:avLst/>
          </a:prstGeom>
        </p:spPr>
      </p:pic>
      <p:graphicFrame>
        <p:nvGraphicFramePr>
          <p:cNvPr id="7" name="Table 6"/>
          <p:cNvGraphicFramePr>
            <a:graphicFrameLocks noGrp="1"/>
          </p:cNvGraphicFramePr>
          <p:nvPr>
            <p:extLst>
              <p:ext uri="{D42A27DB-BD31-4B8C-83A1-F6EECF244321}">
                <p14:modId xmlns:p14="http://schemas.microsoft.com/office/powerpoint/2010/main" val="1549022260"/>
              </p:ext>
            </p:extLst>
          </p:nvPr>
        </p:nvGraphicFramePr>
        <p:xfrm>
          <a:off x="1993857" y="2557219"/>
          <a:ext cx="6624000" cy="2334893"/>
        </p:xfrm>
        <a:graphic>
          <a:graphicData uri="http://schemas.openxmlformats.org/drawingml/2006/table">
            <a:tbl>
              <a:tblPr firstRow="1" bandRow="1">
                <a:tableStyleId>{7DF18680-E054-41AD-8BC1-D1AEF772440D}</a:tableStyleId>
              </a:tblPr>
              <a:tblGrid>
                <a:gridCol w="1296000">
                  <a:extLst>
                    <a:ext uri="{9D8B030D-6E8A-4147-A177-3AD203B41FA5}">
                      <a16:colId xmlns:a16="http://schemas.microsoft.com/office/drawing/2014/main" val="20000"/>
                    </a:ext>
                  </a:extLst>
                </a:gridCol>
                <a:gridCol w="5328000">
                  <a:extLst>
                    <a:ext uri="{9D8B030D-6E8A-4147-A177-3AD203B41FA5}">
                      <a16:colId xmlns:a16="http://schemas.microsoft.com/office/drawing/2014/main" val="20001"/>
                    </a:ext>
                  </a:extLst>
                </a:gridCol>
              </a:tblGrid>
              <a:tr h="239818">
                <a:tc>
                  <a:txBody>
                    <a:bodyPr/>
                    <a:lstStyle/>
                    <a:p>
                      <a:r>
                        <a:rPr lang="en-US" sz="1000" dirty="0"/>
                        <a:t>Resultados Salida</a:t>
                      </a:r>
                    </a:p>
                  </a:txBody>
                  <a:tcPr/>
                </a:tc>
                <a:tc>
                  <a:txBody>
                    <a:bodyPr/>
                    <a:lstStyle/>
                    <a:p>
                      <a:r>
                        <a:rPr lang="en-US" sz="1000" dirty="0"/>
                        <a:t>Descripción</a:t>
                      </a:r>
                    </a:p>
                  </a:txBody>
                  <a:tcPr/>
                </a:tc>
                <a:extLst>
                  <a:ext uri="{0D108BD9-81ED-4DB2-BD59-A6C34878D82A}">
                    <a16:rowId xmlns:a16="http://schemas.microsoft.com/office/drawing/2014/main" val="10000"/>
                  </a:ext>
                </a:extLst>
              </a:tr>
              <a:tr h="216000">
                <a:tc>
                  <a:txBody>
                    <a:bodyPr/>
                    <a:lstStyle/>
                    <a:p>
                      <a:r>
                        <a:rPr lang="en-US" sz="1000" dirty="0"/>
                        <a:t>ID del vecino</a:t>
                      </a:r>
                    </a:p>
                  </a:txBody>
                  <a:tcPr/>
                </a:tc>
                <a:tc>
                  <a:txBody>
                    <a:bodyPr/>
                    <a:lstStyle/>
                    <a:p>
                      <a:r>
                        <a:rPr lang="en-US" sz="1000" dirty="0"/>
                        <a:t>ID de router del router del vecino</a:t>
                      </a:r>
                    </a:p>
                  </a:txBody>
                  <a:tcPr/>
                </a:tc>
                <a:extLst>
                  <a:ext uri="{0D108BD9-81ED-4DB2-BD59-A6C34878D82A}">
                    <a16:rowId xmlns:a16="http://schemas.microsoft.com/office/drawing/2014/main" val="10001"/>
                  </a:ext>
                </a:extLst>
              </a:tr>
              <a:tr h="216000">
                <a:tc>
                  <a:txBody>
                    <a:bodyPr/>
                    <a:lstStyle/>
                    <a:p>
                      <a:r>
                        <a:rPr lang="en-US" sz="1000" dirty="0"/>
                        <a:t>Pri</a:t>
                      </a:r>
                    </a:p>
                  </a:txBody>
                  <a:tcPr/>
                </a:tc>
                <a:tc>
                  <a:txBody>
                    <a:bodyPr/>
                    <a:lstStyle/>
                    <a:p>
                      <a:r>
                        <a:rPr lang="en-US" sz="1000" dirty="0"/>
                        <a:t>La prioridad OSPFv3 de la interfaz utilizada en el proceso de elección de DR/BDR.</a:t>
                      </a:r>
                      <a:endParaRPr lang="es-ES" sz="1000" dirty="0"/>
                    </a:p>
                  </a:txBody>
                  <a:tcPr/>
                </a:tc>
                <a:extLst>
                  <a:ext uri="{0D108BD9-81ED-4DB2-BD59-A6C34878D82A}">
                    <a16:rowId xmlns:a16="http://schemas.microsoft.com/office/drawing/2014/main" val="10002"/>
                  </a:ext>
                </a:extLst>
              </a:tr>
              <a:tr h="719453">
                <a:tc>
                  <a:txBody>
                    <a:bodyPr/>
                    <a:lstStyle/>
                    <a:p>
                      <a:r>
                        <a:rPr lang="en-US" sz="1000" dirty="0"/>
                        <a:t>Estado</a:t>
                      </a:r>
                    </a:p>
                  </a:txBody>
                  <a:tcPr/>
                </a:tc>
                <a:tc>
                  <a:txBody>
                    <a:bodyPr/>
                    <a:lstStyle/>
                    <a:p>
                      <a:r>
                        <a:rPr lang="en-US" sz="1000" dirty="0"/>
                        <a:t>Estado de OSPFv3: Full (completo) significa que la base de datos del estado de enlace ha ejecutado el algoritmo y el R1 y el router del vecino tienen LSDB idénticas. Es posible que se muestren las interfaces de acceso múltiple de Ethernet como 2WAY. El guión indica que no se requiere ningún DR/BDR.</a:t>
                      </a:r>
                      <a:endParaRPr lang="es-ES" sz="1000" dirty="0"/>
                    </a:p>
                  </a:txBody>
                  <a:tcPr/>
                </a:tc>
                <a:extLst>
                  <a:ext uri="{0D108BD9-81ED-4DB2-BD59-A6C34878D82A}">
                    <a16:rowId xmlns:a16="http://schemas.microsoft.com/office/drawing/2014/main" val="10003"/>
                  </a:ext>
                </a:extLst>
              </a:tr>
              <a:tr h="396000">
                <a:tc>
                  <a:txBody>
                    <a:bodyPr/>
                    <a:lstStyle/>
                    <a:p>
                      <a:r>
                        <a:rPr lang="en-US" sz="1000" dirty="0"/>
                        <a:t>Tiempo de inactividad</a:t>
                      </a:r>
                    </a:p>
                  </a:txBody>
                  <a:tcPr/>
                </a:tc>
                <a:tc>
                  <a:txBody>
                    <a:bodyPr/>
                    <a:lstStyle/>
                    <a:p>
                      <a:r>
                        <a:rPr lang="en-US" sz="1000" dirty="0"/>
                        <a:t>Cantidad de tiempo restante para recibir un paquete de saludo de OSPFv3 del vecino antes de declararlo inactivo. Este valor se restablece cuando se recibe un paquete de saludo.</a:t>
                      </a:r>
                      <a:endParaRPr lang="es-ES" sz="1000" dirty="0"/>
                    </a:p>
                  </a:txBody>
                  <a:tcPr/>
                </a:tc>
                <a:extLst>
                  <a:ext uri="{0D108BD9-81ED-4DB2-BD59-A6C34878D82A}">
                    <a16:rowId xmlns:a16="http://schemas.microsoft.com/office/drawing/2014/main" val="10004"/>
                  </a:ext>
                </a:extLst>
              </a:tr>
              <a:tr h="0">
                <a:tc>
                  <a:txBody>
                    <a:bodyPr/>
                    <a:lstStyle/>
                    <a:p>
                      <a:r>
                        <a:rPr lang="en-US" sz="1000" dirty="0"/>
                        <a:t>Dirección</a:t>
                      </a:r>
                    </a:p>
                  </a:txBody>
                  <a:tcPr/>
                </a:tc>
                <a:tc>
                  <a:txBody>
                    <a:bodyPr/>
                    <a:lstStyle/>
                    <a:p>
                      <a:r>
                        <a:rPr lang="en-US" sz="1000" dirty="0"/>
                        <a:t>Dirección de la interfaz del vecino conectada directamente.</a:t>
                      </a:r>
                    </a:p>
                  </a:txBody>
                  <a:tcPr/>
                </a:tc>
                <a:extLst>
                  <a:ext uri="{0D108BD9-81ED-4DB2-BD59-A6C34878D82A}">
                    <a16:rowId xmlns:a16="http://schemas.microsoft.com/office/drawing/2014/main" val="10005"/>
                  </a:ext>
                </a:extLst>
              </a:tr>
              <a:tr h="0">
                <a:tc>
                  <a:txBody>
                    <a:bodyPr/>
                    <a:lstStyle/>
                    <a:p>
                      <a:r>
                        <a:rPr lang="en-US" sz="1000" dirty="0"/>
                        <a:t>Interfaz</a:t>
                      </a:r>
                    </a:p>
                  </a:txBody>
                  <a:tcPr/>
                </a:tc>
                <a:tc>
                  <a:txBody>
                    <a:bodyPr/>
                    <a:lstStyle/>
                    <a:p>
                      <a:r>
                        <a:rPr lang="en-US" sz="1000" dirty="0"/>
                        <a:t>La Interfaz en el R1 utilizada para formar una adyacencia con el router del vecino.</a:t>
                      </a:r>
                    </a:p>
                  </a:txBody>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114186547"/>
      </p:ext>
    </p:extLst>
  </p:cSld>
  <p:clrMapOvr>
    <a:masterClrMapping/>
  </p:clrMapOvr>
  <p:transition spd="slow">
    <p:wip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Rectangle 2"/>
          <p:cNvSpPr>
            <a:spLocks noGrp="1" noChangeArrowheads="1"/>
          </p:cNvSpPr>
          <p:nvPr>
            <p:ph type="title"/>
          </p:nvPr>
        </p:nvSpPr>
        <p:spPr/>
        <p:txBody>
          <a:bodyPr/>
          <a:lstStyle/>
          <a:p>
            <a:r>
              <a:rPr lang="es-ES" altLang="en-US" sz="1600" dirty="0"/>
              <a:t>Verificación de OSPFv3</a:t>
            </a:r>
            <a:br/>
            <a:r>
              <a:rPr lang="es-ES"/>
              <a:t>Verificación de la configuración del protocolo OSPFv3</a:t>
            </a:r>
          </a:p>
        </p:txBody>
      </p:sp>
      <p:sp>
        <p:nvSpPr>
          <p:cNvPr id="4" name="Rectangle 6"/>
          <p:cNvSpPr>
            <a:spLocks noGrp="1" noChangeArrowheads="1"/>
          </p:cNvSpPr>
          <p:nvPr>
            <p:ph idx="1"/>
          </p:nvPr>
        </p:nvSpPr>
        <p:spPr>
          <a:xfrm>
            <a:off x="488196" y="832318"/>
            <a:ext cx="8226583" cy="4181383"/>
          </a:xfrm>
        </p:spPr>
        <p:txBody>
          <a:bodyPr/>
          <a:lstStyle/>
          <a:p>
            <a:r>
              <a:rPr lang="es-ES"/>
              <a:t>Use el comando </a:t>
            </a:r>
            <a:r>
              <a:rPr lang="es-ES" altLang="ja-JP" b="1" dirty="0"/>
              <a:t>show ipv6 protocols</a:t>
            </a:r>
            <a:r>
              <a:rPr lang="es-ES"/>
              <a:t> para verificar la información vital de la configuración de OSPFv3.</a:t>
            </a:r>
          </a:p>
        </p:txBody>
      </p:sp>
      <p:pic>
        <p:nvPicPr>
          <p:cNvPr id="2" name="Picture 1"/>
          <p:cNvPicPr>
            <a:picLocks noChangeAspect="1"/>
          </p:cNvPicPr>
          <p:nvPr/>
        </p:nvPicPr>
        <p:blipFill rotWithShape="1">
          <a:blip r:embed="rId3"/>
          <a:srcRect b="16008"/>
          <a:stretch/>
        </p:blipFill>
        <p:spPr>
          <a:xfrm>
            <a:off x="2239667" y="1687539"/>
            <a:ext cx="3905250" cy="2032054"/>
          </a:xfrm>
          <a:prstGeom prst="rect">
            <a:avLst/>
          </a:prstGeom>
        </p:spPr>
      </p:pic>
    </p:spTree>
    <p:extLst>
      <p:ext uri="{BB962C8B-B14F-4D97-AF65-F5344CB8AC3E}">
        <p14:creationId xmlns:p14="http://schemas.microsoft.com/office/powerpoint/2010/main" val="651013389"/>
      </p:ext>
    </p:extLst>
  </p:cSld>
  <p:clrMapOvr>
    <a:masterClrMapping/>
  </p:clrMapOvr>
  <p:transition spd="slow">
    <p:wip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Rectangle 2"/>
          <p:cNvSpPr>
            <a:spLocks noGrp="1" noChangeArrowheads="1"/>
          </p:cNvSpPr>
          <p:nvPr>
            <p:ph type="title"/>
          </p:nvPr>
        </p:nvSpPr>
        <p:spPr/>
        <p:txBody>
          <a:bodyPr/>
          <a:lstStyle/>
          <a:p>
            <a:r>
              <a:rPr lang="es-ES" altLang="en-US" sz="1600" dirty="0"/>
              <a:t>Verificación de OSPFv3</a:t>
            </a:r>
            <a:br/>
            <a:r>
              <a:rPr lang="es-ES"/>
              <a:t>Verificación de las interfaces de OSPFv3</a:t>
            </a:r>
          </a:p>
        </p:txBody>
      </p:sp>
      <p:sp>
        <p:nvSpPr>
          <p:cNvPr id="4" name="Rectangle 6"/>
          <p:cNvSpPr>
            <a:spLocks noGrp="1" noChangeArrowheads="1"/>
          </p:cNvSpPr>
          <p:nvPr>
            <p:ph idx="1"/>
          </p:nvPr>
        </p:nvSpPr>
        <p:spPr>
          <a:xfrm>
            <a:off x="488196" y="832318"/>
            <a:ext cx="8226583" cy="4181383"/>
          </a:xfrm>
        </p:spPr>
        <p:txBody>
          <a:bodyPr/>
          <a:lstStyle/>
          <a:p>
            <a:r>
              <a:rPr lang="es-ES"/>
              <a:t>Use el comando </a:t>
            </a:r>
            <a:r>
              <a:rPr lang="es-ES" altLang="ja-JP" b="1" dirty="0"/>
              <a:t>show ipv6 ospf interface</a:t>
            </a:r>
            <a:r>
              <a:rPr lang="es-ES"/>
              <a:t>para mostrar una lista detallada de cada interfaz habilitada para OSPFv3.</a:t>
            </a:r>
          </a:p>
          <a:p>
            <a:r>
              <a:rPr lang="es-ES"/>
              <a:t>El comando </a:t>
            </a:r>
            <a:r>
              <a:rPr lang="es-ES" altLang="ja-JP" b="1" dirty="0"/>
              <a:t>show ipv6 ospf interface brief</a:t>
            </a:r>
            <a:r>
              <a:rPr lang="es-ES"/>
              <a:t> es la salida más simple para verificar las interfaces que se utilizan con OSPFv3.</a:t>
            </a:r>
          </a:p>
        </p:txBody>
      </p:sp>
      <p:pic>
        <p:nvPicPr>
          <p:cNvPr id="3" name="Picture 2"/>
          <p:cNvPicPr>
            <a:picLocks noChangeAspect="1"/>
          </p:cNvPicPr>
          <p:nvPr/>
        </p:nvPicPr>
        <p:blipFill>
          <a:blip r:embed="rId3"/>
          <a:stretch>
            <a:fillRect/>
          </a:stretch>
        </p:blipFill>
        <p:spPr>
          <a:xfrm>
            <a:off x="1655008" y="2344764"/>
            <a:ext cx="5895975" cy="1104900"/>
          </a:xfrm>
          <a:prstGeom prst="rect">
            <a:avLst/>
          </a:prstGeom>
        </p:spPr>
      </p:pic>
    </p:spTree>
    <p:extLst>
      <p:ext uri="{BB962C8B-B14F-4D97-AF65-F5344CB8AC3E}">
        <p14:creationId xmlns:p14="http://schemas.microsoft.com/office/powerpoint/2010/main" val="3340216994"/>
      </p:ext>
    </p:extLst>
  </p:cSld>
  <p:clrMapOvr>
    <a:masterClrMapping/>
  </p:clrMapOvr>
  <p:transition spd="slow">
    <p:wip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Rectangle 2"/>
          <p:cNvSpPr>
            <a:spLocks noGrp="1" noChangeArrowheads="1"/>
          </p:cNvSpPr>
          <p:nvPr>
            <p:ph type="title"/>
          </p:nvPr>
        </p:nvSpPr>
        <p:spPr/>
        <p:txBody>
          <a:bodyPr/>
          <a:lstStyle/>
          <a:p>
            <a:r>
              <a:rPr lang="es-ES" altLang="en-US" sz="1600" dirty="0"/>
              <a:t>Verificación de OSPFv3</a:t>
            </a:r>
            <a:br/>
            <a:r>
              <a:rPr lang="es-ES"/>
              <a:t>Verificación de la tabla de routing de IPv6</a:t>
            </a:r>
          </a:p>
        </p:txBody>
      </p:sp>
      <p:sp>
        <p:nvSpPr>
          <p:cNvPr id="4" name="Rectangle 6"/>
          <p:cNvSpPr>
            <a:spLocks noGrp="1" noChangeArrowheads="1"/>
          </p:cNvSpPr>
          <p:nvPr>
            <p:ph idx="1"/>
          </p:nvPr>
        </p:nvSpPr>
        <p:spPr>
          <a:xfrm>
            <a:off x="488196" y="832318"/>
            <a:ext cx="8226583" cy="4181383"/>
          </a:xfrm>
        </p:spPr>
        <p:txBody>
          <a:bodyPr/>
          <a:lstStyle/>
          <a:p>
            <a:r>
              <a:rPr lang="es-ES"/>
              <a:t>Use el comando </a:t>
            </a:r>
            <a:r>
              <a:rPr lang="es-ES" altLang="ja-JP" b="1" dirty="0"/>
              <a:t>show ipv6 route</a:t>
            </a:r>
            <a:r>
              <a:rPr lang="es-ES"/>
              <a:t> para ver la tabla de routing de IPv6. </a:t>
            </a:r>
          </a:p>
          <a:p>
            <a:r>
              <a:rPr lang="es-ES"/>
              <a:t>Use el comando </a:t>
            </a:r>
            <a:r>
              <a:rPr lang="es-ES" altLang="ja-JP" b="1" dirty="0"/>
              <a:t>show ipv6 route ospf</a:t>
            </a:r>
            <a:r>
              <a:rPr lang="es-ES"/>
              <a:t> para ver solo las rutas de OSPFv3.</a:t>
            </a:r>
          </a:p>
        </p:txBody>
      </p:sp>
      <p:pic>
        <p:nvPicPr>
          <p:cNvPr id="2" name="Picture 1"/>
          <p:cNvPicPr>
            <a:picLocks noChangeAspect="1"/>
          </p:cNvPicPr>
          <p:nvPr/>
        </p:nvPicPr>
        <p:blipFill>
          <a:blip r:embed="rId3"/>
          <a:stretch>
            <a:fillRect/>
          </a:stretch>
        </p:blipFill>
        <p:spPr>
          <a:xfrm>
            <a:off x="1092469" y="1706347"/>
            <a:ext cx="7067550" cy="2924175"/>
          </a:xfrm>
          <a:prstGeom prst="rect">
            <a:avLst/>
          </a:prstGeom>
        </p:spPr>
      </p:pic>
    </p:spTree>
    <p:extLst>
      <p:ext uri="{BB962C8B-B14F-4D97-AF65-F5344CB8AC3E}">
        <p14:creationId xmlns:p14="http://schemas.microsoft.com/office/powerpoint/2010/main" val="3661998354"/>
      </p:ext>
    </p:extLst>
  </p:cSld>
  <p:clrMapOvr>
    <a:masterClrMapping/>
  </p:clrMapOvr>
  <p:transition spd="slow">
    <p:wip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Rectangle 2"/>
          <p:cNvSpPr>
            <a:spLocks noGrp="1" noChangeArrowheads="1"/>
          </p:cNvSpPr>
          <p:nvPr>
            <p:ph type="title"/>
          </p:nvPr>
        </p:nvSpPr>
        <p:spPr/>
        <p:txBody>
          <a:bodyPr/>
          <a:lstStyle/>
          <a:p>
            <a:r>
              <a:rPr lang="es-ES" altLang="en-US" sz="1600" dirty="0"/>
              <a:t>Verificación de OSPFv3</a:t>
            </a:r>
            <a:br/>
            <a:r>
              <a:rPr lang="es-ES"/>
              <a:t>Packet Tracer: configuración de OSPFv3 básico</a:t>
            </a:r>
          </a:p>
        </p:txBody>
      </p:sp>
      <p:pic>
        <p:nvPicPr>
          <p:cNvPr id="5" name="Picture 4"/>
          <p:cNvPicPr>
            <a:picLocks noChangeAspect="1"/>
          </p:cNvPicPr>
          <p:nvPr/>
        </p:nvPicPr>
        <p:blipFill>
          <a:blip r:embed="rId3"/>
          <a:stretch>
            <a:fillRect/>
          </a:stretch>
        </p:blipFill>
        <p:spPr>
          <a:xfrm>
            <a:off x="782664" y="815341"/>
            <a:ext cx="7392692" cy="3851877"/>
          </a:xfrm>
          <a:prstGeom prst="rect">
            <a:avLst/>
          </a:prstGeom>
        </p:spPr>
      </p:pic>
    </p:spTree>
    <p:extLst>
      <p:ext uri="{BB962C8B-B14F-4D97-AF65-F5344CB8AC3E}">
        <p14:creationId xmlns:p14="http://schemas.microsoft.com/office/powerpoint/2010/main" val="4265938873"/>
      </p:ext>
    </p:extLst>
  </p:cSld>
  <p:clrMapOvr>
    <a:masterClrMapping/>
  </p:clrMapOvr>
  <p:transition spd="slow">
    <p:wip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Rectangle 2"/>
          <p:cNvSpPr>
            <a:spLocks noGrp="1" noChangeArrowheads="1"/>
          </p:cNvSpPr>
          <p:nvPr>
            <p:ph type="title"/>
          </p:nvPr>
        </p:nvSpPr>
        <p:spPr/>
        <p:txBody>
          <a:bodyPr/>
          <a:lstStyle/>
          <a:p>
            <a:r>
              <a:rPr lang="es-ES" altLang="en-US" sz="1600" dirty="0"/>
              <a:t>Verificación de OSPFv3</a:t>
            </a:r>
            <a:br>
              <a:rPr dirty="0"/>
            </a:br>
            <a:r>
              <a:rPr lang="es-ES" sz="2200" dirty="0"/>
              <a:t>Práctica de laboratorio: configuración de OSPFv3 básico de área única</a:t>
            </a:r>
          </a:p>
        </p:txBody>
      </p:sp>
      <p:pic>
        <p:nvPicPr>
          <p:cNvPr id="5" name="Picture 4"/>
          <p:cNvPicPr>
            <a:picLocks noChangeAspect="1"/>
          </p:cNvPicPr>
          <p:nvPr/>
        </p:nvPicPr>
        <p:blipFill>
          <a:blip r:embed="rId3"/>
          <a:stretch>
            <a:fillRect/>
          </a:stretch>
        </p:blipFill>
        <p:spPr>
          <a:xfrm>
            <a:off x="782664" y="815341"/>
            <a:ext cx="7392692" cy="3851877"/>
          </a:xfrm>
          <a:prstGeom prst="rect">
            <a:avLst/>
          </a:prstGeom>
        </p:spPr>
      </p:pic>
    </p:spTree>
    <p:extLst>
      <p:ext uri="{BB962C8B-B14F-4D97-AF65-F5344CB8AC3E}">
        <p14:creationId xmlns:p14="http://schemas.microsoft.com/office/powerpoint/2010/main" val="4239546927"/>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171" name="Rectangle 34"/>
          <p:cNvSpPr>
            <a:spLocks noGrp="1" noChangeArrowheads="1"/>
          </p:cNvSpPr>
          <p:nvPr>
            <p:ph idx="1"/>
          </p:nvPr>
        </p:nvSpPr>
        <p:spPr/>
        <p:txBody>
          <a:bodyPr/>
          <a:lstStyle/>
          <a:p>
            <a:pPr eaLnBrk="1" hangingPunct="1">
              <a:spcBef>
                <a:spcPct val="30000"/>
              </a:spcBef>
            </a:pPr>
            <a:r>
              <a:rPr lang="es-ES"/>
              <a:t>Los estudiantes deben completar el capítulo 8 "Evaluación" después de completar el capítulo 8.</a:t>
            </a:r>
          </a:p>
          <a:p>
            <a:pPr eaLnBrk="1" hangingPunct="1">
              <a:spcBef>
                <a:spcPct val="30000"/>
              </a:spcBef>
            </a:pPr>
            <a:r>
              <a:rPr lang="es-ES"/>
              <a:t>Los cuestionarios, las prácticas de laboratorio, los Packet Tracers y otras actividades se pueden utilizar para evaluar informalmente el progreso de los estudiantes.</a:t>
            </a:r>
          </a:p>
        </p:txBody>
      </p:sp>
      <p:sp>
        <p:nvSpPr>
          <p:cNvPr id="7170" name="Rectangle 33"/>
          <p:cNvSpPr>
            <a:spLocks noGrp="1" noChangeArrowheads="1"/>
          </p:cNvSpPr>
          <p:nvPr>
            <p:ph type="title"/>
          </p:nvPr>
        </p:nvSpPr>
        <p:spPr/>
        <p:txBody>
          <a:bodyPr/>
          <a:lstStyle/>
          <a:p>
            <a:pPr eaLnBrk="1" hangingPunct="1"/>
            <a:r>
              <a:rPr lang="es-ES"/>
              <a:t>Capítulo 8: Evaluación</a:t>
            </a:r>
          </a:p>
        </p:txBody>
      </p:sp>
    </p:spTree>
    <p:extLst>
      <p:ext uri="{BB962C8B-B14F-4D97-AF65-F5344CB8AC3E}">
        <p14:creationId xmlns:p14="http://schemas.microsoft.com/office/powerpoint/2010/main" val="1296080354"/>
      </p:ext>
    </p:extLst>
  </p:cSld>
  <p:clrMapOvr>
    <a:masterClrMapping/>
  </p:clrMapOvr>
  <p:transition spd="slow">
    <p:wip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915409"/>
            <a:ext cx="7598042" cy="1802391"/>
          </a:xfrm>
        </p:spPr>
        <p:txBody>
          <a:bodyPr/>
          <a:lstStyle/>
          <a:p>
            <a:r>
              <a:rPr lang="es-ES"/>
              <a:t>8.4 Resumen del capítulo</a:t>
            </a:r>
          </a:p>
        </p:txBody>
      </p:sp>
    </p:spTree>
    <p:extLst>
      <p:ext uri="{BB962C8B-B14F-4D97-AF65-F5344CB8AC3E}">
        <p14:creationId xmlns:p14="http://schemas.microsoft.com/office/powerpoint/2010/main" val="3886944279"/>
      </p:ext>
    </p:extLst>
  </p:cSld>
  <p:clrMapOvr>
    <a:masterClrMapping/>
  </p:clrMapOvr>
  <p:transition spd="slow">
    <p:wip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Rectangle 2"/>
          <p:cNvSpPr>
            <a:spLocks noGrp="1" noChangeArrowheads="1"/>
          </p:cNvSpPr>
          <p:nvPr>
            <p:ph type="title"/>
          </p:nvPr>
        </p:nvSpPr>
        <p:spPr/>
        <p:txBody>
          <a:bodyPr/>
          <a:lstStyle/>
          <a:p>
            <a:r>
              <a:rPr lang="es-ES" altLang="en-US" sz="1600" dirty="0"/>
              <a:t>Conclusión: </a:t>
            </a:r>
            <a:br>
              <a:rPr lang="es-ES" altLang="en-US" sz="1600" dirty="0"/>
            </a:br>
            <a:r>
              <a:rPr lang="es-ES" dirty="0"/>
              <a:t>Packet Tracer: Desafío de integración de habilidades</a:t>
            </a:r>
          </a:p>
        </p:txBody>
      </p:sp>
      <p:pic>
        <p:nvPicPr>
          <p:cNvPr id="2" name="Picture 1"/>
          <p:cNvPicPr>
            <a:picLocks noChangeAspect="1"/>
          </p:cNvPicPr>
          <p:nvPr/>
        </p:nvPicPr>
        <p:blipFill>
          <a:blip r:embed="rId3"/>
          <a:stretch>
            <a:fillRect/>
          </a:stretch>
        </p:blipFill>
        <p:spPr>
          <a:xfrm>
            <a:off x="898901" y="856604"/>
            <a:ext cx="7811146" cy="4023923"/>
          </a:xfrm>
          <a:prstGeom prst="rect">
            <a:avLst/>
          </a:prstGeom>
        </p:spPr>
      </p:pic>
    </p:spTree>
    <p:extLst>
      <p:ext uri="{BB962C8B-B14F-4D97-AF65-F5344CB8AC3E}">
        <p14:creationId xmlns:p14="http://schemas.microsoft.com/office/powerpoint/2010/main" val="148674556"/>
      </p:ext>
    </p:extLst>
  </p:cSld>
  <p:clrMapOvr>
    <a:masterClrMapping/>
  </p:clrMapOvr>
  <p:transition spd="slow">
    <p:wip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1"/>
          <p:cNvSpPr txBox="1">
            <a:spLocks/>
          </p:cNvSpPr>
          <p:nvPr/>
        </p:nvSpPr>
        <p:spPr bwMode="auto">
          <a:xfrm>
            <a:off x="1417131" y="1154627"/>
            <a:ext cx="6450388" cy="18644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mc="http://schemas.openxmlformats.org/markup-compatibility/2006" xmlns:a14="http://schemas.microsoft.com/office/drawing/2010/main" xmlns:c="http://schemas.openxmlformats.org/drawingml/2006/chart" xmlns:dgm="http://schemas.openxmlformats.org/drawingml/2006/diagram" xmlns:cdr="http://schemas.openxmlformats.org/drawingml/2006/chartDrawing" xmlns:wne="http://schemas.microsoft.com/office/powerpoint/2006/powerpointml" xmlns:wp="http://schemas.openxmlformats.org/drawingml/2006/powerpointprocessingDrawing" xmlns:v="urn:schemas-microsoft-com:vml" xmlns:o="urn:schemas-microsoft-com:office:office" xmlns="" val="1"/>
            </a:ext>
          </a:extLst>
        </p:spPr>
        <p:txBody>
          <a:bodyPr vert="horz" wrap="square" lIns="61593" tIns="30796" rIns="61593" bIns="30796" numCol="1" anchor="t" anchorCtr="0" compatLnSpc="1">
            <a:prstTxWarp prst="textNoShape">
              <a:avLst/>
            </a:prstTxWarp>
          </a:bodyPr>
          <a:lstStyle>
            <a:lvl1pPr marL="236538" indent="-236538" algn="l" defTabSz="814388" rtl="0" eaLnBrk="0" fontAlgn="base" hangingPunct="0">
              <a:lnSpc>
                <a:spcPct val="95000"/>
              </a:lnSpc>
              <a:spcBef>
                <a:spcPct val="50000"/>
              </a:spcBef>
              <a:spcAft>
                <a:spcPct val="0"/>
              </a:spcAft>
              <a:buClr>
                <a:srgbClr val="708CA1"/>
              </a:buClr>
              <a:buFont typeface="Wingdings" charset="0"/>
              <a:buChar char="§"/>
              <a:defRPr sz="2400">
                <a:solidFill>
                  <a:schemeClr val="tx1"/>
                </a:solidFill>
                <a:latin typeface="+mn-lt"/>
                <a:ea typeface="ＭＳ Ｐゴシック" charset="0"/>
                <a:cs typeface="ＭＳ Ｐゴシック" charset="0"/>
              </a:defRPr>
            </a:lvl1pPr>
            <a:lvl2pPr marL="574675" indent="-117475"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2pPr>
            <a:lvl3pPr marL="914400"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3pPr>
            <a:lvl4pPr marL="1254125" indent="117475"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4pPr>
            <a:lvl5pPr marL="1604963" indent="223838"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5pPr>
            <a:lvl6pPr marL="2062163" algn="l" defTabSz="814388" rtl="0" eaLnBrk="1" fontAlgn="base" hangingPunct="1">
              <a:lnSpc>
                <a:spcPct val="95000"/>
              </a:lnSpc>
              <a:spcBef>
                <a:spcPct val="35000"/>
              </a:spcBef>
              <a:spcAft>
                <a:spcPct val="0"/>
              </a:spcAft>
              <a:buClr>
                <a:srgbClr val="708CA1"/>
              </a:buClr>
              <a:defRPr sz="2000">
                <a:solidFill>
                  <a:schemeClr val="tx1"/>
                </a:solidFill>
                <a:latin typeface="+mn-lt"/>
              </a:defRPr>
            </a:lvl6pPr>
            <a:lvl7pPr marL="2519363" algn="l" defTabSz="814388" rtl="0" eaLnBrk="1" fontAlgn="base" hangingPunct="1">
              <a:lnSpc>
                <a:spcPct val="95000"/>
              </a:lnSpc>
              <a:spcBef>
                <a:spcPct val="35000"/>
              </a:spcBef>
              <a:spcAft>
                <a:spcPct val="0"/>
              </a:spcAft>
              <a:buClr>
                <a:srgbClr val="708CA1"/>
              </a:buClr>
              <a:defRPr sz="2000">
                <a:solidFill>
                  <a:schemeClr val="tx1"/>
                </a:solidFill>
                <a:latin typeface="+mn-lt"/>
              </a:defRPr>
            </a:lvl7pPr>
            <a:lvl8pPr marL="2976563" algn="l" defTabSz="814388" rtl="0" eaLnBrk="1" fontAlgn="base" hangingPunct="1">
              <a:lnSpc>
                <a:spcPct val="95000"/>
              </a:lnSpc>
              <a:spcBef>
                <a:spcPct val="35000"/>
              </a:spcBef>
              <a:spcAft>
                <a:spcPct val="0"/>
              </a:spcAft>
              <a:buClr>
                <a:srgbClr val="708CA1"/>
              </a:buClr>
              <a:defRPr sz="2000">
                <a:solidFill>
                  <a:schemeClr val="tx1"/>
                </a:solidFill>
                <a:latin typeface="+mn-lt"/>
              </a:defRPr>
            </a:lvl8pPr>
            <a:lvl9pPr marL="3433763" algn="l" defTabSz="814388" rtl="0" eaLnBrk="1" fontAlgn="base" hangingPunct="1">
              <a:lnSpc>
                <a:spcPct val="95000"/>
              </a:lnSpc>
              <a:spcBef>
                <a:spcPct val="35000"/>
              </a:spcBef>
              <a:spcAft>
                <a:spcPct val="0"/>
              </a:spcAft>
              <a:buClr>
                <a:srgbClr val="708CA1"/>
              </a:buClr>
              <a:defRPr sz="2000">
                <a:solidFill>
                  <a:schemeClr val="tx1"/>
                </a:solidFill>
                <a:latin typeface="+mn-lt"/>
              </a:defRPr>
            </a:lvl9pPr>
          </a:lstStyle>
          <a:p>
            <a:endParaRPr lang="en-US" sz="1200" dirty="0"/>
          </a:p>
        </p:txBody>
      </p:sp>
      <p:sp>
        <p:nvSpPr>
          <p:cNvPr id="4" name="Content Placeholder 3"/>
          <p:cNvSpPr>
            <a:spLocks noGrp="1"/>
          </p:cNvSpPr>
          <p:nvPr>
            <p:ph idx="1"/>
          </p:nvPr>
        </p:nvSpPr>
        <p:spPr/>
        <p:txBody>
          <a:bodyPr/>
          <a:lstStyle/>
          <a:p>
            <a:r>
              <a:rPr lang="es-ES"/>
              <a:t>Explique la forma en la que funciona el protocolo OSPF de área única.</a:t>
            </a:r>
          </a:p>
          <a:p>
            <a:r>
              <a:rPr lang="es-ES"/>
              <a:t>Implemente el protocolo OSPFv2 de área única.</a:t>
            </a:r>
          </a:p>
          <a:p>
            <a:r>
              <a:rPr lang="es-ES"/>
              <a:t>Implemente el protocolo OSPFv3 de área única.</a:t>
            </a:r>
          </a:p>
          <a:p>
            <a:endParaRPr lang="es-ES" dirty="0"/>
          </a:p>
        </p:txBody>
      </p:sp>
      <p:sp>
        <p:nvSpPr>
          <p:cNvPr id="21505" name="Rectangle 2"/>
          <p:cNvSpPr>
            <a:spLocks noGrp="1" noChangeArrowheads="1"/>
          </p:cNvSpPr>
          <p:nvPr>
            <p:ph type="title"/>
          </p:nvPr>
        </p:nvSpPr>
        <p:spPr/>
        <p:txBody>
          <a:bodyPr/>
          <a:lstStyle/>
          <a:p>
            <a:r>
              <a:rPr lang="es-ES" sz="1400" dirty="0">
                <a:latin typeface="Arial" charset="0"/>
              </a:rPr>
              <a:t>Conclusión</a:t>
            </a:r>
            <a:br/>
            <a:r>
              <a:rPr lang="es-ES" dirty="0">
                <a:latin typeface="Arial" charset="0"/>
              </a:rPr>
              <a:t>Capítulo 8: OSPF de área única</a:t>
            </a:r>
          </a:p>
        </p:txBody>
      </p:sp>
    </p:spTree>
    <p:extLst>
      <p:ext uri="{BB962C8B-B14F-4D97-AF65-F5344CB8AC3E}">
        <p14:creationId xmlns:p14="http://schemas.microsoft.com/office/powerpoint/2010/main" val="2175629910"/>
      </p:ext>
    </p:extLst>
  </p:cSld>
  <p:clrMapOvr>
    <a:masterClrMapping/>
  </p:clrMapOvr>
  <p:transition spd="slow">
    <p:wipe/>
  </p:transition>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6321" name="Rectangle 2"/>
          <p:cNvSpPr>
            <a:spLocks noGrp="1" noChangeArrowheads="1"/>
          </p:cNvSpPr>
          <p:nvPr>
            <p:ph type="title"/>
          </p:nvPr>
        </p:nvSpPr>
        <p:spPr/>
        <p:txBody>
          <a:bodyPr/>
          <a:lstStyle/>
          <a:p>
            <a:pPr eaLnBrk="1" hangingPunct="1"/>
            <a:r>
              <a:rPr lang="es-ES" sz="1400" dirty="0">
                <a:latin typeface="Arial" charset="0"/>
              </a:rPr>
              <a:t>Módulo 8</a:t>
            </a:r>
            <a:br/>
            <a:r>
              <a:rPr lang="es-ES" dirty="0">
                <a:latin typeface="Arial" charset="0"/>
              </a:rPr>
              <a:t>Nuevos términos y comandos</a:t>
            </a:r>
          </a:p>
        </p:txBody>
      </p:sp>
      <p:graphicFrame>
        <p:nvGraphicFramePr>
          <p:cNvPr id="3" name="Content Placeholder 2"/>
          <p:cNvGraphicFramePr>
            <a:graphicFrameLocks noGrp="1"/>
          </p:cNvGraphicFramePr>
          <p:nvPr>
            <p:ph idx="1"/>
            <p:extLst>
              <p:ext uri="{D42A27DB-BD31-4B8C-83A1-F6EECF244321}">
                <p14:modId xmlns:p14="http://schemas.microsoft.com/office/powerpoint/2010/main" val="908929514"/>
              </p:ext>
            </p:extLst>
          </p:nvPr>
        </p:nvGraphicFramePr>
        <p:xfrm>
          <a:off x="144463" y="798513"/>
          <a:ext cx="8856000" cy="4176000"/>
        </p:xfrm>
        <a:graphic>
          <a:graphicData uri="http://schemas.openxmlformats.org/drawingml/2006/table">
            <a:tbl>
              <a:tblPr firstRow="1" bandRow="1">
                <a:tableStyleId>{F5AB1C69-6EDB-4FF4-983F-18BD219EF322}</a:tableStyleId>
              </a:tblPr>
              <a:tblGrid>
                <a:gridCol w="2988000">
                  <a:extLst>
                    <a:ext uri="{9D8B030D-6E8A-4147-A177-3AD203B41FA5}">
                      <a16:colId xmlns:a16="http://schemas.microsoft.com/office/drawing/2014/main" val="2731093094"/>
                    </a:ext>
                  </a:extLst>
                </a:gridCol>
                <a:gridCol w="2934000">
                  <a:extLst>
                    <a:ext uri="{9D8B030D-6E8A-4147-A177-3AD203B41FA5}">
                      <a16:colId xmlns:a16="http://schemas.microsoft.com/office/drawing/2014/main" val="2353496225"/>
                    </a:ext>
                  </a:extLst>
                </a:gridCol>
                <a:gridCol w="2934000">
                  <a:extLst>
                    <a:ext uri="{9D8B030D-6E8A-4147-A177-3AD203B41FA5}">
                      <a16:colId xmlns:a16="http://schemas.microsoft.com/office/drawing/2014/main" val="281959122"/>
                    </a:ext>
                  </a:extLst>
                </a:gridCol>
              </a:tblGrid>
              <a:tr h="4176000">
                <a:tc>
                  <a:txBody>
                    <a:bodyPr/>
                    <a:lstStyle/>
                    <a:p>
                      <a:pPr marL="173038" indent="-173038">
                        <a:spcBef>
                          <a:spcPts val="200"/>
                        </a:spcBef>
                        <a:spcAft>
                          <a:spcPts val="200"/>
                        </a:spcAft>
                        <a:buFont typeface="Arial" panose="020B0604020202020204" pitchFamily="34" charset="0"/>
                        <a:buChar char="•"/>
                      </a:pPr>
                      <a:r>
                        <a:rPr lang="es-ES" sz="1200" b="0" dirty="0">
                          <a:solidFill>
                            <a:schemeClr val="tx1"/>
                          </a:solidFill>
                          <a:latin typeface="+mn-lt"/>
                        </a:rPr>
                        <a:t>OSPFv2</a:t>
                      </a:r>
                    </a:p>
                    <a:p>
                      <a:pPr marL="173038" indent="-173038">
                        <a:spcBef>
                          <a:spcPts val="200"/>
                        </a:spcBef>
                        <a:spcAft>
                          <a:spcPts val="200"/>
                        </a:spcAft>
                        <a:buFont typeface="Arial" panose="020B0604020202020204" pitchFamily="34" charset="0"/>
                        <a:buChar char="•"/>
                      </a:pPr>
                      <a:r>
                        <a:rPr lang="es-ES" sz="1200" b="0" dirty="0">
                          <a:solidFill>
                            <a:schemeClr val="tx1"/>
                          </a:solidFill>
                          <a:latin typeface="+mn-lt"/>
                        </a:rPr>
                        <a:t>OSPFv3</a:t>
                      </a:r>
                    </a:p>
                    <a:p>
                      <a:pPr marL="173038" indent="-173038">
                        <a:spcBef>
                          <a:spcPts val="200"/>
                        </a:spcBef>
                        <a:spcAft>
                          <a:spcPts val="200"/>
                        </a:spcAft>
                        <a:buFont typeface="Arial" panose="020B0604020202020204" pitchFamily="34" charset="0"/>
                        <a:buChar char="•"/>
                      </a:pPr>
                      <a:r>
                        <a:rPr lang="es-ES" sz="1200" b="0" kern="1200" dirty="0">
                          <a:solidFill>
                            <a:schemeClr val="tx1"/>
                          </a:solidFill>
                          <a:latin typeface="+mn-lt"/>
                        </a:rPr>
                        <a:t>Sin clase</a:t>
                      </a:r>
                    </a:p>
                    <a:p>
                      <a:pPr marL="173038" indent="-173038">
                        <a:spcBef>
                          <a:spcPts val="200"/>
                        </a:spcBef>
                        <a:spcAft>
                          <a:spcPts val="200"/>
                        </a:spcAft>
                        <a:buFont typeface="Arial" panose="020B0604020202020204" pitchFamily="34" charset="0"/>
                        <a:buChar char="•"/>
                      </a:pPr>
                      <a:r>
                        <a:rPr lang="es-ES" sz="1200" b="0" kern="1200" dirty="0">
                          <a:solidFill>
                            <a:schemeClr val="tx1"/>
                          </a:solidFill>
                          <a:latin typeface="+mn-lt"/>
                        </a:rPr>
                        <a:t>Autenticación MD5</a:t>
                      </a:r>
                    </a:p>
                    <a:p>
                      <a:pPr marL="173038" indent="-173038">
                        <a:spcBef>
                          <a:spcPts val="200"/>
                        </a:spcBef>
                        <a:spcAft>
                          <a:spcPts val="200"/>
                        </a:spcAft>
                        <a:buFont typeface="Arial" panose="020B0604020202020204" pitchFamily="34" charset="0"/>
                        <a:buChar char="•"/>
                      </a:pPr>
                      <a:r>
                        <a:rPr lang="es-ES" sz="1200" b="0" kern="1200" dirty="0">
                          <a:solidFill>
                            <a:schemeClr val="tx1"/>
                          </a:solidFill>
                          <a:latin typeface="+mn-lt"/>
                        </a:rPr>
                        <a:t>Autenticación IPsec</a:t>
                      </a:r>
                    </a:p>
                    <a:p>
                      <a:pPr marL="173038" indent="-173038">
                        <a:spcBef>
                          <a:spcPts val="200"/>
                        </a:spcBef>
                        <a:spcAft>
                          <a:spcPts val="200"/>
                        </a:spcAft>
                        <a:buFont typeface="Arial" panose="020B0604020202020204" pitchFamily="34" charset="0"/>
                        <a:buChar char="•"/>
                      </a:pPr>
                      <a:r>
                        <a:rPr lang="es-ES" sz="1200" b="0" kern="1200" dirty="0">
                          <a:solidFill>
                            <a:schemeClr val="tx1"/>
                          </a:solidFill>
                          <a:latin typeface="+mn-lt"/>
                        </a:rPr>
                        <a:t>Distancia administrativa</a:t>
                      </a:r>
                    </a:p>
                    <a:p>
                      <a:pPr marL="173038" indent="-173038">
                        <a:spcBef>
                          <a:spcPts val="200"/>
                        </a:spcBef>
                        <a:spcAft>
                          <a:spcPts val="200"/>
                        </a:spcAft>
                        <a:buFont typeface="Arial" panose="020B0604020202020204" pitchFamily="34" charset="0"/>
                        <a:buChar char="•"/>
                      </a:pPr>
                      <a:r>
                        <a:rPr lang="es-ES" sz="1200" b="0" kern="1200" dirty="0">
                          <a:solidFill>
                            <a:schemeClr val="tx1"/>
                          </a:solidFill>
                          <a:latin typeface="+mn-lt"/>
                        </a:rPr>
                        <a:t>Base de datos de adyacencias</a:t>
                      </a:r>
                    </a:p>
                    <a:p>
                      <a:pPr marL="173038" indent="-173038">
                        <a:spcBef>
                          <a:spcPts val="200"/>
                        </a:spcBef>
                        <a:spcAft>
                          <a:spcPts val="200"/>
                        </a:spcAft>
                        <a:buFont typeface="Arial" panose="020B0604020202020204" pitchFamily="34" charset="0"/>
                        <a:buChar char="•"/>
                      </a:pPr>
                      <a:r>
                        <a:rPr lang="es-ES" sz="1200" b="0" kern="1200" dirty="0">
                          <a:solidFill>
                            <a:schemeClr val="tx1"/>
                          </a:solidFill>
                          <a:latin typeface="+mn-lt"/>
                        </a:rPr>
                        <a:t>Tabla de vecinos</a:t>
                      </a:r>
                    </a:p>
                    <a:p>
                      <a:pPr marL="173038" indent="-173038">
                        <a:spcBef>
                          <a:spcPts val="200"/>
                        </a:spcBef>
                        <a:spcAft>
                          <a:spcPts val="200"/>
                        </a:spcAft>
                        <a:buFont typeface="Arial" panose="020B0604020202020204" pitchFamily="34" charset="0"/>
                        <a:buChar char="•"/>
                      </a:pPr>
                      <a:r>
                        <a:rPr lang="es-ES" sz="1200" b="0" kern="1200" dirty="0">
                          <a:solidFill>
                            <a:schemeClr val="tx1"/>
                          </a:solidFill>
                          <a:latin typeface="+mn-lt"/>
                        </a:rPr>
                        <a:t>Base de datos en estado de enlace</a:t>
                      </a:r>
                    </a:p>
                    <a:p>
                      <a:pPr marL="173038" indent="-173038">
                        <a:spcBef>
                          <a:spcPts val="200"/>
                        </a:spcBef>
                        <a:spcAft>
                          <a:spcPts val="200"/>
                        </a:spcAft>
                        <a:buFont typeface="Arial" panose="020B0604020202020204" pitchFamily="34" charset="0"/>
                        <a:buChar char="•"/>
                      </a:pPr>
                      <a:r>
                        <a:rPr lang="es-ES" sz="1200" b="0" kern="1200" dirty="0">
                          <a:solidFill>
                            <a:schemeClr val="tx1"/>
                          </a:solidFill>
                          <a:latin typeface="+mn-lt"/>
                        </a:rPr>
                        <a:t>Tabla de topología</a:t>
                      </a:r>
                    </a:p>
                    <a:p>
                      <a:pPr marL="173038" indent="-173038">
                        <a:spcBef>
                          <a:spcPts val="200"/>
                        </a:spcBef>
                        <a:spcAft>
                          <a:spcPts val="200"/>
                        </a:spcAft>
                        <a:buFont typeface="Arial" panose="020B0604020202020204" pitchFamily="34" charset="0"/>
                        <a:buChar char="•"/>
                      </a:pPr>
                      <a:r>
                        <a:rPr lang="es-ES" sz="1200" b="0" kern="1200" dirty="0">
                          <a:solidFill>
                            <a:schemeClr val="tx1"/>
                          </a:solidFill>
                          <a:latin typeface="+mn-lt"/>
                        </a:rPr>
                        <a:t>Base de datos de reenvío</a:t>
                      </a:r>
                    </a:p>
                    <a:p>
                      <a:pPr marL="173038" indent="-173038">
                        <a:spcBef>
                          <a:spcPts val="200"/>
                        </a:spcBef>
                        <a:spcAft>
                          <a:spcPts val="200"/>
                        </a:spcAft>
                        <a:buFont typeface="Arial" panose="020B0604020202020204" pitchFamily="34" charset="0"/>
                        <a:buChar char="•"/>
                      </a:pPr>
                      <a:r>
                        <a:rPr lang="es-ES" sz="1200" b="0" kern="1200" dirty="0">
                          <a:solidFill>
                            <a:schemeClr val="tx1"/>
                          </a:solidFill>
                          <a:latin typeface="+mn-lt"/>
                        </a:rPr>
                        <a:t>Tabla de routing</a:t>
                      </a:r>
                    </a:p>
                    <a:p>
                      <a:pPr marL="173038" indent="-173038">
                        <a:spcBef>
                          <a:spcPts val="200"/>
                        </a:spcBef>
                        <a:spcAft>
                          <a:spcPts val="200"/>
                        </a:spcAft>
                        <a:buFont typeface="Arial" panose="020B0604020202020204" pitchFamily="34" charset="0"/>
                        <a:buChar char="•"/>
                      </a:pPr>
                      <a:r>
                        <a:rPr lang="es-ES" sz="1200" b="0" kern="1200" baseline="0" dirty="0">
                          <a:solidFill>
                            <a:schemeClr val="tx1"/>
                          </a:solidFill>
                          <a:latin typeface="+mn-lt"/>
                        </a:rPr>
                        <a:t>Paquete de saludo</a:t>
                      </a:r>
                    </a:p>
                    <a:p>
                      <a:pPr marL="173038" indent="-173038">
                        <a:spcBef>
                          <a:spcPts val="200"/>
                        </a:spcBef>
                        <a:spcAft>
                          <a:spcPts val="200"/>
                        </a:spcAft>
                        <a:buFont typeface="Arial" panose="020B0604020202020204" pitchFamily="34" charset="0"/>
                        <a:buChar char="•"/>
                      </a:pPr>
                      <a:r>
                        <a:rPr lang="es-ES" sz="1200" b="0" kern="1200" baseline="0" dirty="0">
                          <a:solidFill>
                            <a:schemeClr val="tx1"/>
                          </a:solidFill>
                          <a:latin typeface="+mn-lt"/>
                        </a:rPr>
                        <a:t>Paquete de descripción de la base de datos</a:t>
                      </a:r>
                    </a:p>
                    <a:p>
                      <a:pPr marL="173038" indent="-173038">
                        <a:spcBef>
                          <a:spcPts val="200"/>
                        </a:spcBef>
                        <a:spcAft>
                          <a:spcPts val="200"/>
                        </a:spcAft>
                        <a:buFont typeface="Arial" panose="020B0604020202020204" pitchFamily="34" charset="0"/>
                        <a:buChar char="•"/>
                      </a:pPr>
                      <a:r>
                        <a:rPr lang="es-ES" sz="1200" b="0" kern="1200" spc="-30" baseline="0" dirty="0">
                          <a:solidFill>
                            <a:schemeClr val="tx1"/>
                          </a:solidFill>
                          <a:latin typeface="+mn-lt"/>
                        </a:rPr>
                        <a:t>Paquete de solicitud de estado de enlace</a:t>
                      </a:r>
                    </a:p>
                    <a:p>
                      <a:pPr marL="173038" indent="-173038">
                        <a:spcBef>
                          <a:spcPts val="200"/>
                        </a:spcBef>
                        <a:spcAft>
                          <a:spcPts val="200"/>
                        </a:spcAft>
                        <a:buFont typeface="Arial" panose="020B0604020202020204" pitchFamily="34" charset="0"/>
                        <a:buChar char="•"/>
                      </a:pPr>
                      <a:r>
                        <a:rPr lang="es-ES" sz="1200" b="0" kern="1200" baseline="0" dirty="0">
                          <a:solidFill>
                            <a:schemeClr val="tx1"/>
                          </a:solidFill>
                          <a:latin typeface="+mn-lt"/>
                        </a:rPr>
                        <a:t>Paquete de actualización de estado de enlace</a:t>
                      </a:r>
                      <a:endParaRPr lang="es-ES" sz="1200" b="0"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3038" indent="-173038" algn="l" defTabSz="685777" rtl="0" eaLnBrk="1" latinLnBrk="0" hangingPunct="1">
                        <a:spcBef>
                          <a:spcPts val="200"/>
                        </a:spcBef>
                        <a:spcAft>
                          <a:spcPts val="200"/>
                        </a:spcAft>
                        <a:buFont typeface="Arial" panose="020B0604020202020204" pitchFamily="34" charset="0"/>
                        <a:buChar char="•"/>
                      </a:pPr>
                      <a:r>
                        <a:rPr lang="es-ES" sz="1200" b="0" kern="1200" dirty="0">
                          <a:solidFill>
                            <a:schemeClr val="tx1"/>
                          </a:solidFill>
                          <a:latin typeface="+mn-lt"/>
                        </a:rPr>
                        <a:t>Paquete de acuse de recibo de estado de enlace</a:t>
                      </a:r>
                    </a:p>
                    <a:p>
                      <a:pPr marL="173038" indent="-173038" algn="l" defTabSz="685777" rtl="0" eaLnBrk="1" latinLnBrk="0" hangingPunct="1">
                        <a:spcBef>
                          <a:spcPts val="200"/>
                        </a:spcBef>
                        <a:spcAft>
                          <a:spcPts val="200"/>
                        </a:spcAft>
                        <a:buFont typeface="Arial" panose="020B0604020202020204" pitchFamily="34" charset="0"/>
                        <a:buChar char="•"/>
                      </a:pPr>
                      <a:r>
                        <a:rPr lang="es-ES" sz="1200" b="0" kern="1200" baseline="0" dirty="0">
                          <a:solidFill>
                            <a:schemeClr val="tx1"/>
                          </a:solidFill>
                          <a:latin typeface="+mn-lt"/>
                        </a:rPr>
                        <a:t>Algoritmo de Dijkstra</a:t>
                      </a:r>
                    </a:p>
                    <a:p>
                      <a:pPr marL="173038" indent="-173038" algn="l" defTabSz="685777" rtl="0" eaLnBrk="1" latinLnBrk="0" hangingPunct="1">
                        <a:spcBef>
                          <a:spcPts val="200"/>
                        </a:spcBef>
                        <a:spcAft>
                          <a:spcPts val="200"/>
                        </a:spcAft>
                        <a:buFont typeface="Arial" panose="020B0604020202020204" pitchFamily="34" charset="0"/>
                        <a:buChar char="•"/>
                      </a:pPr>
                      <a:r>
                        <a:rPr lang="es-ES" sz="1200" b="0" kern="1200" baseline="0" dirty="0">
                          <a:solidFill>
                            <a:schemeClr val="tx1"/>
                          </a:solidFill>
                          <a:latin typeface="+mn-lt"/>
                        </a:rPr>
                        <a:t>Algoritmo SPF</a:t>
                      </a:r>
                    </a:p>
                    <a:p>
                      <a:pPr marL="173038" indent="-173038" algn="l" defTabSz="685777" rtl="0" eaLnBrk="1" latinLnBrk="0" hangingPunct="1">
                        <a:spcBef>
                          <a:spcPts val="200"/>
                        </a:spcBef>
                        <a:spcAft>
                          <a:spcPts val="200"/>
                        </a:spcAft>
                        <a:buFont typeface="Arial" panose="020B0604020202020204" pitchFamily="34" charset="0"/>
                        <a:buChar char="•"/>
                      </a:pPr>
                      <a:r>
                        <a:rPr lang="es-ES" sz="1200" b="0" kern="1200" baseline="0" dirty="0">
                          <a:solidFill>
                            <a:schemeClr val="tx1"/>
                          </a:solidFill>
                          <a:latin typeface="+mn-lt"/>
                        </a:rPr>
                        <a:t>árbol SPF</a:t>
                      </a:r>
                    </a:p>
                    <a:p>
                      <a:pPr marL="173038" indent="-173038" algn="l" defTabSz="685777" rtl="0" eaLnBrk="1" latinLnBrk="0" hangingPunct="1">
                        <a:spcBef>
                          <a:spcPts val="200"/>
                        </a:spcBef>
                        <a:spcAft>
                          <a:spcPts val="200"/>
                        </a:spcAft>
                        <a:buFont typeface="Arial" panose="020B0604020202020204" pitchFamily="34" charset="0"/>
                        <a:buChar char="•"/>
                      </a:pPr>
                      <a:r>
                        <a:rPr lang="es-ES" sz="1200" b="0" kern="1200" baseline="0" dirty="0">
                          <a:solidFill>
                            <a:schemeClr val="tx1"/>
                          </a:solidFill>
                          <a:latin typeface="+mn-lt"/>
                        </a:rPr>
                        <a:t>OSPF de área única</a:t>
                      </a:r>
                    </a:p>
                    <a:p>
                      <a:pPr marL="173038" indent="-173038" algn="l" defTabSz="685777" rtl="0" eaLnBrk="1" latinLnBrk="0" hangingPunct="1">
                        <a:spcBef>
                          <a:spcPts val="200"/>
                        </a:spcBef>
                        <a:spcAft>
                          <a:spcPts val="200"/>
                        </a:spcAft>
                        <a:buFont typeface="Arial" panose="020B0604020202020204" pitchFamily="34" charset="0"/>
                        <a:buChar char="•"/>
                      </a:pPr>
                      <a:r>
                        <a:rPr lang="es-ES" sz="1200" b="0" kern="1200" baseline="0" dirty="0">
                          <a:solidFill>
                            <a:schemeClr val="tx1"/>
                          </a:solidFill>
                          <a:latin typeface="+mn-lt"/>
                        </a:rPr>
                        <a:t>OSPF multiárea</a:t>
                      </a:r>
                    </a:p>
                    <a:p>
                      <a:pPr marL="173038" indent="-173038" algn="l" defTabSz="685777" rtl="0" eaLnBrk="1" latinLnBrk="0" hangingPunct="1">
                        <a:spcBef>
                          <a:spcPts val="200"/>
                        </a:spcBef>
                        <a:spcAft>
                          <a:spcPts val="200"/>
                        </a:spcAft>
                        <a:buFont typeface="Arial" panose="020B0604020202020204" pitchFamily="34" charset="0"/>
                        <a:buChar char="•"/>
                      </a:pPr>
                      <a:r>
                        <a:rPr lang="es-ES" sz="1200" b="0" kern="1200" baseline="0" dirty="0">
                          <a:solidFill>
                            <a:schemeClr val="tx1"/>
                          </a:solidFill>
                          <a:latin typeface="+mn-lt"/>
                        </a:rPr>
                        <a:t>Área con backbone</a:t>
                      </a:r>
                    </a:p>
                    <a:p>
                      <a:pPr marL="173038" indent="-173038" algn="l" defTabSz="685777" rtl="0" eaLnBrk="1" latinLnBrk="0" hangingPunct="1">
                        <a:spcBef>
                          <a:spcPts val="200"/>
                        </a:spcBef>
                        <a:spcAft>
                          <a:spcPts val="200"/>
                        </a:spcAft>
                        <a:buFont typeface="Arial" panose="020B0604020202020204" pitchFamily="34" charset="0"/>
                        <a:buChar char="•"/>
                      </a:pPr>
                      <a:r>
                        <a:rPr lang="es-ES" sz="1200" b="0" kern="1200" baseline="0" dirty="0">
                          <a:solidFill>
                            <a:schemeClr val="tx1"/>
                          </a:solidFill>
                          <a:latin typeface="+mn-lt"/>
                        </a:rPr>
                        <a:t>ABR</a:t>
                      </a:r>
                    </a:p>
                    <a:p>
                      <a:pPr marL="173038" indent="-173038" algn="l" defTabSz="685777" rtl="0" eaLnBrk="1" latinLnBrk="0" hangingPunct="1">
                        <a:spcBef>
                          <a:spcPts val="200"/>
                        </a:spcBef>
                        <a:spcAft>
                          <a:spcPts val="200"/>
                        </a:spcAft>
                        <a:buFont typeface="Arial" panose="020B0604020202020204" pitchFamily="34" charset="0"/>
                        <a:buChar char="•"/>
                      </a:pPr>
                      <a:r>
                        <a:rPr lang="es-ES" sz="1200" b="0" kern="1200" baseline="0" dirty="0">
                          <a:solidFill>
                            <a:schemeClr val="tx1"/>
                          </a:solidFill>
                          <a:latin typeface="+mn-lt"/>
                        </a:rPr>
                        <a:t>Prioridad del router</a:t>
                      </a:r>
                    </a:p>
                    <a:p>
                      <a:pPr marL="173038" indent="-173038" algn="l" defTabSz="685777" rtl="0" eaLnBrk="1" latinLnBrk="0" hangingPunct="1">
                        <a:spcBef>
                          <a:spcPts val="200"/>
                        </a:spcBef>
                        <a:spcAft>
                          <a:spcPts val="200"/>
                        </a:spcAft>
                        <a:buFont typeface="Arial" panose="020B0604020202020204" pitchFamily="34" charset="0"/>
                        <a:buChar char="•"/>
                      </a:pPr>
                      <a:r>
                        <a:rPr lang="es-ES" sz="1200" b="0" kern="1200" baseline="0" dirty="0">
                          <a:solidFill>
                            <a:schemeClr val="tx1"/>
                          </a:solidFill>
                          <a:latin typeface="+mn-lt"/>
                        </a:rPr>
                        <a:t>Intervalos de saludo y tiempo muerto</a:t>
                      </a:r>
                    </a:p>
                    <a:p>
                      <a:pPr marL="173038" indent="-173038" algn="l" defTabSz="685777" rtl="0" eaLnBrk="1" latinLnBrk="0" hangingPunct="1">
                        <a:spcBef>
                          <a:spcPts val="200"/>
                        </a:spcBef>
                        <a:spcAft>
                          <a:spcPts val="200"/>
                        </a:spcAft>
                        <a:buFont typeface="Arial" panose="020B0604020202020204" pitchFamily="34" charset="0"/>
                        <a:buChar char="•"/>
                      </a:pPr>
                      <a:r>
                        <a:rPr lang="es-ES" sz="1200" b="0" kern="1200" baseline="0" dirty="0">
                          <a:solidFill>
                            <a:schemeClr val="tx1"/>
                          </a:solidFill>
                          <a:latin typeface="+mn-lt"/>
                        </a:rPr>
                        <a:t>DR/BDR</a:t>
                      </a:r>
                    </a:p>
                    <a:p>
                      <a:pPr marL="173038" indent="-173038" algn="l" defTabSz="685777" rtl="0" eaLnBrk="1" latinLnBrk="0" hangingPunct="1">
                        <a:spcBef>
                          <a:spcPts val="200"/>
                        </a:spcBef>
                        <a:spcAft>
                          <a:spcPts val="200"/>
                        </a:spcAft>
                        <a:buFont typeface="Arial" panose="020B0604020202020204" pitchFamily="34" charset="0"/>
                        <a:buChar char="•"/>
                      </a:pPr>
                      <a:r>
                        <a:rPr lang="es-ES" sz="1200" b="0" kern="1200" baseline="0" dirty="0">
                          <a:solidFill>
                            <a:schemeClr val="tx1"/>
                          </a:solidFill>
                          <a:latin typeface="+mn-lt"/>
                        </a:rPr>
                        <a:t>ID del router</a:t>
                      </a:r>
                    </a:p>
                    <a:p>
                      <a:pPr marL="173038" indent="-173038" algn="l" defTabSz="685777" rtl="0" eaLnBrk="1" latinLnBrk="0" hangingPunct="1">
                        <a:spcBef>
                          <a:spcPts val="200"/>
                        </a:spcBef>
                        <a:spcAft>
                          <a:spcPts val="200"/>
                        </a:spcAft>
                        <a:buFont typeface="Arial" panose="020B0604020202020204" pitchFamily="34" charset="0"/>
                        <a:buChar char="•"/>
                      </a:pPr>
                      <a:r>
                        <a:rPr lang="es-ES" sz="1200" b="0" kern="1200" baseline="0" dirty="0">
                          <a:solidFill>
                            <a:schemeClr val="tx1"/>
                          </a:solidFill>
                          <a:latin typeface="+mn-lt"/>
                        </a:rPr>
                        <a:t>LSU</a:t>
                      </a:r>
                    </a:p>
                    <a:p>
                      <a:pPr marL="173038" indent="-173038" algn="l" defTabSz="685777" rtl="0" eaLnBrk="1" latinLnBrk="0" hangingPunct="1">
                        <a:spcBef>
                          <a:spcPts val="200"/>
                        </a:spcBef>
                        <a:spcAft>
                          <a:spcPts val="200"/>
                        </a:spcAft>
                        <a:buFont typeface="Arial" panose="020B0604020202020204" pitchFamily="34" charset="0"/>
                        <a:buChar char="•"/>
                      </a:pPr>
                      <a:r>
                        <a:rPr lang="es-ES" sz="1200" b="0" kern="1200" baseline="0" dirty="0">
                          <a:solidFill>
                            <a:schemeClr val="tx1"/>
                          </a:solidFill>
                          <a:latin typeface="+mn-lt"/>
                        </a:rPr>
                        <a:t>LSA</a:t>
                      </a:r>
                    </a:p>
                    <a:p>
                      <a:pPr marL="173038" indent="-173038" algn="l" defTabSz="685777" rtl="0" eaLnBrk="1" latinLnBrk="0" hangingPunct="1">
                        <a:spcBef>
                          <a:spcPts val="200"/>
                        </a:spcBef>
                        <a:spcAft>
                          <a:spcPts val="200"/>
                        </a:spcAft>
                        <a:buFont typeface="Arial" panose="020B0604020202020204" pitchFamily="34" charset="0"/>
                        <a:buChar char="•"/>
                      </a:pPr>
                      <a:r>
                        <a:rPr lang="es-ES" sz="1200" b="0" kern="1200" baseline="0" dirty="0">
                          <a:solidFill>
                            <a:schemeClr val="tx1"/>
                          </a:solidFill>
                          <a:latin typeface="+mn-lt"/>
                        </a:rPr>
                        <a:t>Estado Init</a:t>
                      </a:r>
                      <a:endParaRPr lang="es-ES" sz="1200" b="1"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s-ES" sz="1200" b="0" kern="1200" dirty="0">
                          <a:solidFill>
                            <a:schemeClr val="tx1"/>
                          </a:solidFill>
                          <a:latin typeface="+mn-lt"/>
                        </a:rPr>
                        <a:t>Estado Two-Way</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s-ES" sz="1200" b="0" kern="1200" dirty="0">
                          <a:solidFill>
                            <a:schemeClr val="tx1"/>
                          </a:solidFill>
                          <a:latin typeface="+mn-lt"/>
                        </a:rPr>
                        <a:t>Estado ExStart</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s-ES" sz="1200" b="0" kern="1200" dirty="0">
                          <a:solidFill>
                            <a:schemeClr val="tx1"/>
                          </a:solidFill>
                          <a:latin typeface="+mn-lt"/>
                        </a:rPr>
                        <a:t>Estado Exchange</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s-ES" sz="1200" b="0" kern="1200" baseline="0" dirty="0">
                          <a:solidFill>
                            <a:schemeClr val="tx1"/>
                          </a:solidFill>
                          <a:latin typeface="+mn-lt"/>
                        </a:rPr>
                        <a:t>Estado Loading</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s-ES" sz="1200" b="0" kern="1200" baseline="0" dirty="0">
                          <a:solidFill>
                            <a:schemeClr val="tx1"/>
                          </a:solidFill>
                          <a:latin typeface="+mn-lt"/>
                        </a:rPr>
                        <a:t>Estado Full</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s-ES" sz="1200" b="1" kern="1200" baseline="0" dirty="0">
                          <a:solidFill>
                            <a:schemeClr val="tx1"/>
                          </a:solidFill>
                          <a:latin typeface="+mn-lt"/>
                        </a:rPr>
                        <a:t>router ospf</a:t>
                      </a:r>
                      <a:endParaRPr lang="es-ES" sz="1200" b="1" kern="1200" baseline="0" dirty="0">
                        <a:solidFill>
                          <a:schemeClr val="tx1"/>
                        </a:solidFill>
                        <a:latin typeface="+mn-lt"/>
                        <a:ea typeface="+mn-ea"/>
                        <a:cs typeface="+mn-cs"/>
                      </a:endParaRP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s-ES" sz="1200" b="1" kern="1200" baseline="0" dirty="0">
                          <a:solidFill>
                            <a:schemeClr val="tx1"/>
                          </a:solidFill>
                          <a:latin typeface="+mn-lt"/>
                        </a:rPr>
                        <a:t>router-id</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s-ES" sz="1200" b="1" kern="1200" baseline="0" dirty="0">
                          <a:solidFill>
                            <a:schemeClr val="tx1"/>
                          </a:solidFill>
                          <a:latin typeface="+mn-lt"/>
                        </a:rPr>
                        <a:t>show ip protocols</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s-ES" sz="1200" b="1" kern="1200" baseline="0" dirty="0">
                          <a:solidFill>
                            <a:schemeClr val="tx1"/>
                          </a:solidFill>
                          <a:latin typeface="+mn-lt"/>
                        </a:rPr>
                        <a:t>clear ip</a:t>
                      </a:r>
                      <a:r>
                        <a:rPr sz="1200" dirty="0"/>
                        <a:t> </a:t>
                      </a:r>
                      <a:r>
                        <a:rPr lang="es-ES" sz="1200" b="1" kern="1200" baseline="0" dirty="0">
                          <a:solidFill>
                            <a:schemeClr val="tx1"/>
                          </a:solidFill>
                          <a:latin typeface="+mn-lt"/>
                        </a:rPr>
                        <a:t>ospf process</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s-ES" sz="1200" b="1" kern="1200" baseline="0" dirty="0">
                          <a:solidFill>
                            <a:schemeClr val="tx1"/>
                          </a:solidFill>
                          <a:latin typeface="+mn-lt"/>
                        </a:rPr>
                        <a:t>interface loopback</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s-ES" sz="1200" b="1" kern="1200" baseline="0" dirty="0">
                          <a:solidFill>
                            <a:schemeClr val="tx1"/>
                          </a:solidFill>
                          <a:latin typeface="+mn-lt"/>
                        </a:rPr>
                        <a:t>network area</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s-ES" sz="1200" b="0" kern="1200" baseline="0" dirty="0">
                          <a:solidFill>
                            <a:schemeClr val="tx1"/>
                          </a:solidFill>
                          <a:latin typeface="+mn-lt"/>
                        </a:rPr>
                        <a:t>Máscara de comodín</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s-ES" sz="1200" b="0" kern="1200" baseline="0" dirty="0">
                          <a:solidFill>
                            <a:schemeClr val="tx1"/>
                          </a:solidFill>
                          <a:latin typeface="+mn-lt"/>
                        </a:rPr>
                        <a:t>Interfaz pasiva</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s-ES" sz="1200" b="1" kern="1200" baseline="0" dirty="0">
                          <a:solidFill>
                            <a:schemeClr val="tx1"/>
                          </a:solidFill>
                          <a:latin typeface="+mn-lt"/>
                        </a:rPr>
                        <a:t>passive-interface</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s-ES" sz="1200" b="1" kern="1200" baseline="0" dirty="0">
                          <a:solidFill>
                            <a:schemeClr val="tx1"/>
                          </a:solidFill>
                          <a:latin typeface="+mn-lt"/>
                        </a:rPr>
                        <a:t>passive-interface default</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s-ES" sz="1200" b="0" kern="1200" baseline="0" dirty="0">
                          <a:solidFill>
                            <a:schemeClr val="tx1"/>
                          </a:solidFill>
                          <a:latin typeface="+mn-lt"/>
                        </a:rPr>
                        <a:t>Costo</a:t>
                      </a:r>
                      <a:endParaRPr lang="es-ES" sz="1200"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00795013"/>
                  </a:ext>
                </a:extLst>
              </a:tr>
            </a:tbl>
          </a:graphicData>
        </a:graphic>
      </p:graphicFrame>
    </p:spTree>
    <p:extLst>
      <p:ext uri="{BB962C8B-B14F-4D97-AF65-F5344CB8AC3E}">
        <p14:creationId xmlns:p14="http://schemas.microsoft.com/office/powerpoint/2010/main" val="3714820616"/>
      </p:ext>
    </p:extLst>
  </p:cSld>
  <p:clrMapOvr>
    <a:masterClrMapping/>
  </p:clrMapOvr>
  <p:transition spd="slow">
    <p:wipe/>
  </p:transition>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6321" name="Rectangle 2"/>
          <p:cNvSpPr>
            <a:spLocks noGrp="1" noChangeArrowheads="1"/>
          </p:cNvSpPr>
          <p:nvPr>
            <p:ph type="title"/>
          </p:nvPr>
        </p:nvSpPr>
        <p:spPr/>
        <p:txBody>
          <a:bodyPr/>
          <a:lstStyle/>
          <a:p>
            <a:pPr eaLnBrk="1" hangingPunct="1"/>
            <a:r>
              <a:rPr lang="es-ES" sz="1400" dirty="0">
                <a:latin typeface="Arial" charset="0"/>
              </a:rPr>
              <a:t>Módulo 8</a:t>
            </a:r>
            <a:br/>
            <a:r>
              <a:rPr lang="es-ES" dirty="0">
                <a:latin typeface="Arial" charset="0"/>
              </a:rPr>
              <a:t>Nuevos términos y comandos (cont.)</a:t>
            </a:r>
          </a:p>
        </p:txBody>
      </p:sp>
      <p:graphicFrame>
        <p:nvGraphicFramePr>
          <p:cNvPr id="3" name="Content Placeholder 2"/>
          <p:cNvGraphicFramePr>
            <a:graphicFrameLocks noGrp="1"/>
          </p:cNvGraphicFramePr>
          <p:nvPr>
            <p:ph idx="1"/>
            <p:extLst>
              <p:ext uri="{D42A27DB-BD31-4B8C-83A1-F6EECF244321}">
                <p14:modId xmlns:p14="http://schemas.microsoft.com/office/powerpoint/2010/main" val="4217915907"/>
              </p:ext>
            </p:extLst>
          </p:nvPr>
        </p:nvGraphicFramePr>
        <p:xfrm>
          <a:off x="144463" y="798513"/>
          <a:ext cx="8856000" cy="4176000"/>
        </p:xfrm>
        <a:graphic>
          <a:graphicData uri="http://schemas.openxmlformats.org/drawingml/2006/table">
            <a:tbl>
              <a:tblPr firstRow="1" bandRow="1">
                <a:tableStyleId>{F5AB1C69-6EDB-4FF4-983F-18BD219EF322}</a:tableStyleId>
              </a:tblPr>
              <a:tblGrid>
                <a:gridCol w="2988000">
                  <a:extLst>
                    <a:ext uri="{9D8B030D-6E8A-4147-A177-3AD203B41FA5}">
                      <a16:colId xmlns:a16="http://schemas.microsoft.com/office/drawing/2014/main" val="2731093094"/>
                    </a:ext>
                  </a:extLst>
                </a:gridCol>
                <a:gridCol w="2934000">
                  <a:extLst>
                    <a:ext uri="{9D8B030D-6E8A-4147-A177-3AD203B41FA5}">
                      <a16:colId xmlns:a16="http://schemas.microsoft.com/office/drawing/2014/main" val="2353496225"/>
                    </a:ext>
                  </a:extLst>
                </a:gridCol>
                <a:gridCol w="2934000">
                  <a:extLst>
                    <a:ext uri="{9D8B030D-6E8A-4147-A177-3AD203B41FA5}">
                      <a16:colId xmlns:a16="http://schemas.microsoft.com/office/drawing/2014/main" val="281959122"/>
                    </a:ext>
                  </a:extLst>
                </a:gridCol>
              </a:tblGrid>
              <a:tr h="4176000">
                <a:tc>
                  <a:txBody>
                    <a:bodyPr/>
                    <a:lstStyle/>
                    <a:p>
                      <a:pPr marL="173038" indent="-173038">
                        <a:spcBef>
                          <a:spcPts val="200"/>
                        </a:spcBef>
                        <a:spcAft>
                          <a:spcPts val="200"/>
                        </a:spcAft>
                        <a:buFont typeface="Arial" panose="020B0604020202020204" pitchFamily="34" charset="0"/>
                        <a:buChar char="•"/>
                      </a:pPr>
                      <a:r>
                        <a:rPr lang="es-ES" b="0" dirty="0">
                          <a:solidFill>
                            <a:schemeClr val="tx1"/>
                          </a:solidFill>
                          <a:latin typeface="+mn-lt"/>
                        </a:rPr>
                        <a:t>Ancho de banda de referencia</a:t>
                      </a:r>
                    </a:p>
                    <a:p>
                      <a:pPr marL="173038" indent="-173038">
                        <a:spcBef>
                          <a:spcPts val="200"/>
                        </a:spcBef>
                        <a:spcAft>
                          <a:spcPts val="200"/>
                        </a:spcAft>
                        <a:buFont typeface="Arial" panose="020B0604020202020204" pitchFamily="34" charset="0"/>
                        <a:buChar char="•"/>
                      </a:pPr>
                      <a:r>
                        <a:rPr lang="es-ES" b="0" dirty="0">
                          <a:solidFill>
                            <a:schemeClr val="tx1"/>
                          </a:solidFill>
                          <a:latin typeface="+mn-lt"/>
                        </a:rPr>
                        <a:t>Ancho de banda predeterminado</a:t>
                      </a:r>
                    </a:p>
                    <a:p>
                      <a:pPr marL="173038" indent="-173038">
                        <a:spcBef>
                          <a:spcPts val="200"/>
                        </a:spcBef>
                        <a:spcAft>
                          <a:spcPts val="200"/>
                        </a:spcAft>
                        <a:buFont typeface="Arial" panose="020B0604020202020204" pitchFamily="34" charset="0"/>
                        <a:buChar char="•"/>
                      </a:pPr>
                      <a:r>
                        <a:rPr lang="es-ES" sz="1400" b="0" kern="1200" dirty="0">
                          <a:solidFill>
                            <a:schemeClr val="tx1"/>
                          </a:solidFill>
                          <a:latin typeface="+mn-lt"/>
                        </a:rPr>
                        <a:t>Métrica</a:t>
                      </a:r>
                    </a:p>
                    <a:p>
                      <a:pPr marL="173038" indent="-173038">
                        <a:spcBef>
                          <a:spcPts val="200"/>
                        </a:spcBef>
                        <a:spcAft>
                          <a:spcPts val="200"/>
                        </a:spcAft>
                        <a:buFont typeface="Arial" panose="020B0604020202020204" pitchFamily="34" charset="0"/>
                        <a:buChar char="•"/>
                      </a:pPr>
                      <a:r>
                        <a:rPr lang="es-ES" sz="1400" b="0" kern="1200" dirty="0">
                          <a:solidFill>
                            <a:schemeClr val="tx1"/>
                          </a:solidFill>
                          <a:latin typeface="+mn-lt"/>
                        </a:rPr>
                        <a:t>Acumulación de costos</a:t>
                      </a:r>
                    </a:p>
                    <a:p>
                      <a:pPr marL="173038" indent="-173038">
                        <a:spcBef>
                          <a:spcPts val="200"/>
                        </a:spcBef>
                        <a:spcAft>
                          <a:spcPts val="200"/>
                        </a:spcAft>
                        <a:buFont typeface="Arial" panose="020B0604020202020204" pitchFamily="34" charset="0"/>
                        <a:buChar char="•"/>
                      </a:pPr>
                      <a:r>
                        <a:rPr lang="es-ES" sz="1400" b="1" kern="1200" dirty="0">
                          <a:solidFill>
                            <a:schemeClr val="tx1"/>
                          </a:solidFill>
                          <a:latin typeface="+mn-lt"/>
                        </a:rPr>
                        <a:t>auto-cost reference-bandwidth</a:t>
                      </a:r>
                    </a:p>
                    <a:p>
                      <a:pPr marL="173038" indent="-173038">
                        <a:spcBef>
                          <a:spcPts val="200"/>
                        </a:spcBef>
                        <a:spcAft>
                          <a:spcPts val="200"/>
                        </a:spcAft>
                        <a:buFont typeface="Arial" panose="020B0604020202020204" pitchFamily="34" charset="0"/>
                        <a:buChar char="•"/>
                      </a:pPr>
                      <a:r>
                        <a:rPr lang="es-ES" sz="1400" b="1" kern="1200" dirty="0">
                          <a:solidFill>
                            <a:schemeClr val="tx1"/>
                          </a:solidFill>
                          <a:latin typeface="+mn-lt"/>
                        </a:rPr>
                        <a:t>show ip</a:t>
                      </a:r>
                      <a:r>
                        <a:rPr dirty="0"/>
                        <a:t> </a:t>
                      </a:r>
                      <a:r>
                        <a:rPr lang="es-ES" sz="1400" b="1" kern="1200" dirty="0">
                          <a:solidFill>
                            <a:schemeClr val="tx1"/>
                          </a:solidFill>
                          <a:latin typeface="+mn-lt"/>
                        </a:rPr>
                        <a:t>ospf interface</a:t>
                      </a:r>
                    </a:p>
                    <a:p>
                      <a:pPr marL="173038" indent="-173038">
                        <a:spcBef>
                          <a:spcPts val="200"/>
                        </a:spcBef>
                        <a:spcAft>
                          <a:spcPts val="200"/>
                        </a:spcAft>
                        <a:buFont typeface="Arial" panose="020B0604020202020204" pitchFamily="34" charset="0"/>
                        <a:buChar char="•"/>
                      </a:pPr>
                      <a:r>
                        <a:rPr lang="es-ES" sz="1400" b="1" kern="1200" dirty="0">
                          <a:solidFill>
                            <a:schemeClr val="tx1"/>
                          </a:solidFill>
                          <a:latin typeface="+mn-lt"/>
                        </a:rPr>
                        <a:t>show interfaces</a:t>
                      </a:r>
                    </a:p>
                    <a:p>
                      <a:pPr marL="173038" indent="-173038">
                        <a:spcBef>
                          <a:spcPts val="200"/>
                        </a:spcBef>
                        <a:spcAft>
                          <a:spcPts val="200"/>
                        </a:spcAft>
                        <a:buFont typeface="Arial" panose="020B0604020202020204" pitchFamily="34" charset="0"/>
                        <a:buChar char="•"/>
                      </a:pPr>
                      <a:r>
                        <a:rPr lang="es-ES" sz="1400" b="1" kern="1200" dirty="0">
                          <a:solidFill>
                            <a:schemeClr val="tx1"/>
                          </a:solidFill>
                          <a:latin typeface="+mn-lt"/>
                        </a:rPr>
                        <a:t>Ancho de banda</a:t>
                      </a:r>
                    </a:p>
                    <a:p>
                      <a:pPr marL="173038" indent="-173038">
                        <a:spcBef>
                          <a:spcPts val="200"/>
                        </a:spcBef>
                        <a:spcAft>
                          <a:spcPts val="200"/>
                        </a:spcAft>
                        <a:buFont typeface="Arial" panose="020B0604020202020204" pitchFamily="34" charset="0"/>
                        <a:buChar char="•"/>
                      </a:pPr>
                      <a:r>
                        <a:rPr lang="es-ES" sz="1400" b="1" kern="1200" dirty="0">
                          <a:solidFill>
                            <a:schemeClr val="tx1"/>
                          </a:solidFill>
                          <a:latin typeface="+mn-lt"/>
                        </a:rPr>
                        <a:t>ningún ancho de banda</a:t>
                      </a:r>
                    </a:p>
                    <a:p>
                      <a:pPr marL="173038" indent="-173038">
                        <a:spcBef>
                          <a:spcPts val="200"/>
                        </a:spcBef>
                        <a:spcAft>
                          <a:spcPts val="200"/>
                        </a:spcAft>
                        <a:buFont typeface="Arial" panose="020B0604020202020204" pitchFamily="34" charset="0"/>
                        <a:buChar char="•"/>
                      </a:pPr>
                      <a:r>
                        <a:rPr lang="es-ES" sz="1400" b="1" kern="1200" dirty="0">
                          <a:solidFill>
                            <a:schemeClr val="tx1"/>
                          </a:solidFill>
                          <a:latin typeface="+mn-lt"/>
                        </a:rPr>
                        <a:t>ip</a:t>
                      </a:r>
                      <a:r>
                        <a:rPr dirty="0"/>
                        <a:t> </a:t>
                      </a:r>
                      <a:r>
                        <a:rPr lang="es-ES" sz="1400" b="1" kern="1200" dirty="0">
                          <a:solidFill>
                            <a:schemeClr val="tx1"/>
                          </a:solidFill>
                          <a:latin typeface="+mn-lt"/>
                        </a:rPr>
                        <a:t>ospf cost</a:t>
                      </a:r>
                    </a:p>
                    <a:p>
                      <a:pPr marL="173038" indent="-173038">
                        <a:spcBef>
                          <a:spcPts val="200"/>
                        </a:spcBef>
                        <a:spcAft>
                          <a:spcPts val="200"/>
                        </a:spcAft>
                        <a:buFont typeface="Arial" panose="020B0604020202020204" pitchFamily="34" charset="0"/>
                        <a:buChar char="•"/>
                      </a:pPr>
                      <a:r>
                        <a:rPr lang="es-ES" sz="1400" b="1" kern="1200" dirty="0">
                          <a:solidFill>
                            <a:schemeClr val="tx1"/>
                          </a:solidFill>
                          <a:latin typeface="+mn-lt"/>
                        </a:rPr>
                        <a:t>show ip</a:t>
                      </a:r>
                      <a:r>
                        <a:rPr dirty="0"/>
                        <a:t> </a:t>
                      </a:r>
                      <a:r>
                        <a:rPr lang="es-ES" sz="1400" b="1" kern="1200" dirty="0">
                          <a:solidFill>
                            <a:schemeClr val="tx1"/>
                          </a:solidFill>
                          <a:latin typeface="+mn-lt"/>
                        </a:rPr>
                        <a:t>ospf neighbor</a:t>
                      </a:r>
                    </a:p>
                    <a:p>
                      <a:pPr marL="173038" indent="-173038">
                        <a:spcBef>
                          <a:spcPts val="200"/>
                        </a:spcBef>
                        <a:spcAft>
                          <a:spcPts val="200"/>
                        </a:spcAft>
                        <a:buFont typeface="Arial" panose="020B0604020202020204" pitchFamily="34" charset="0"/>
                        <a:buChar char="•"/>
                      </a:pPr>
                      <a:r>
                        <a:rPr lang="es-ES" sz="1400" b="1" kern="1200" dirty="0">
                          <a:solidFill>
                            <a:schemeClr val="tx1"/>
                          </a:solidFill>
                          <a:latin typeface="+mn-lt"/>
                        </a:rPr>
                        <a:t>ID de vecino</a:t>
                      </a:r>
                      <a:endParaRPr lang="es-ES" sz="1400" b="1" kern="1200" dirty="0">
                        <a:solidFill>
                          <a:schemeClr val="tx1"/>
                        </a:solidFill>
                        <a:latin typeface="+mn-lt"/>
                        <a:ea typeface="+mn-ea"/>
                        <a:cs typeface="+mn-cs"/>
                      </a:endParaRPr>
                    </a:p>
                    <a:p>
                      <a:pPr marL="173038" indent="-173038">
                        <a:spcBef>
                          <a:spcPts val="200"/>
                        </a:spcBef>
                        <a:spcAft>
                          <a:spcPts val="200"/>
                        </a:spcAft>
                        <a:buFont typeface="Arial" panose="020B0604020202020204" pitchFamily="34" charset="0"/>
                        <a:buChar char="•"/>
                      </a:pPr>
                      <a:r>
                        <a:rPr lang="es-ES" sz="1400" b="1" kern="1200" dirty="0">
                          <a:solidFill>
                            <a:schemeClr val="tx1"/>
                          </a:solidFill>
                          <a:latin typeface="+mn-lt"/>
                        </a:rPr>
                        <a:t>show ip</a:t>
                      </a:r>
                      <a:r>
                        <a:rPr dirty="0"/>
                        <a:t> </a:t>
                      </a:r>
                      <a:r>
                        <a:rPr lang="es-ES" sz="1400" b="1" kern="1200" dirty="0">
                          <a:solidFill>
                            <a:schemeClr val="tx1"/>
                          </a:solidFill>
                          <a:latin typeface="+mn-lt"/>
                        </a:rPr>
                        <a:t>ospf</a:t>
                      </a:r>
                      <a:endParaRPr lang="es-ES" sz="1400" b="1" kern="1200" dirty="0">
                        <a:solidFill>
                          <a:schemeClr val="tx1"/>
                        </a:solidFill>
                        <a:latin typeface="+mn-lt"/>
                        <a:ea typeface="+mn-ea"/>
                        <a:cs typeface="+mn-cs"/>
                      </a:endParaRPr>
                    </a:p>
                    <a:p>
                      <a:pPr marL="173038" indent="-173038">
                        <a:spcBef>
                          <a:spcPts val="200"/>
                        </a:spcBef>
                        <a:spcAft>
                          <a:spcPts val="200"/>
                        </a:spcAft>
                        <a:buFont typeface="Arial" panose="020B0604020202020204" pitchFamily="34" charset="0"/>
                        <a:buChar char="•"/>
                      </a:pPr>
                      <a:r>
                        <a:rPr lang="es-ES" sz="1400" b="1" kern="1200" dirty="0">
                          <a:solidFill>
                            <a:schemeClr val="tx1"/>
                          </a:solidFill>
                          <a:latin typeface="+mn-lt"/>
                        </a:rPr>
                        <a:t>show ip</a:t>
                      </a:r>
                      <a:r>
                        <a:rPr dirty="0"/>
                        <a:t> </a:t>
                      </a:r>
                      <a:r>
                        <a:rPr lang="es-ES" sz="1400" b="1" kern="1200" dirty="0">
                          <a:solidFill>
                            <a:schemeClr val="tx1"/>
                          </a:solidFill>
                          <a:latin typeface="+mn-lt"/>
                        </a:rPr>
                        <a:t>ospf interface</a:t>
                      </a:r>
                    </a:p>
                    <a:p>
                      <a:pPr marL="173038" indent="-173038">
                        <a:spcBef>
                          <a:spcPts val="200"/>
                        </a:spcBef>
                        <a:spcAft>
                          <a:spcPts val="200"/>
                        </a:spcAft>
                        <a:buFont typeface="Arial" panose="020B0604020202020204" pitchFamily="34" charset="0"/>
                        <a:buChar char="•"/>
                      </a:pPr>
                      <a:r>
                        <a:rPr lang="es-ES" sz="1400" b="1" kern="1200" dirty="0">
                          <a:solidFill>
                            <a:schemeClr val="tx1"/>
                          </a:solidFill>
                          <a:latin typeface="+mn-lt"/>
                        </a:rPr>
                        <a:t>show ip</a:t>
                      </a:r>
                      <a:r>
                        <a:rPr dirty="0"/>
                        <a:t> </a:t>
                      </a:r>
                      <a:r>
                        <a:rPr lang="es-ES" sz="1400" b="1" kern="1200" dirty="0">
                          <a:solidFill>
                            <a:schemeClr val="tx1"/>
                          </a:solidFill>
                          <a:latin typeface="+mn-lt"/>
                        </a:rPr>
                        <a:t>ospf interface brief</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3038" indent="-173038" algn="l" defTabSz="685777" rtl="0" eaLnBrk="1" latinLnBrk="0" hangingPunct="1">
                        <a:spcBef>
                          <a:spcPts val="200"/>
                        </a:spcBef>
                        <a:spcAft>
                          <a:spcPts val="200"/>
                        </a:spcAft>
                        <a:buFont typeface="Arial" panose="020B0604020202020204" pitchFamily="34" charset="0"/>
                        <a:buChar char="•"/>
                      </a:pPr>
                      <a:r>
                        <a:rPr lang="es-ES" sz="1400" b="0" kern="1200" dirty="0">
                          <a:solidFill>
                            <a:schemeClr val="tx1"/>
                          </a:solidFill>
                          <a:latin typeface="+mn-lt"/>
                        </a:rPr>
                        <a:t>Dirección local de enlace</a:t>
                      </a:r>
                    </a:p>
                    <a:p>
                      <a:pPr marL="173038" indent="-173038" algn="l" defTabSz="685777" rtl="0" eaLnBrk="1" latinLnBrk="0" hangingPunct="1">
                        <a:spcBef>
                          <a:spcPts val="200"/>
                        </a:spcBef>
                        <a:spcAft>
                          <a:spcPts val="200"/>
                        </a:spcAft>
                        <a:buFont typeface="Arial" panose="020B0604020202020204" pitchFamily="34" charset="0"/>
                        <a:buChar char="•"/>
                      </a:pPr>
                      <a:r>
                        <a:rPr lang="es-ES" sz="1400" b="0" kern="1200" dirty="0">
                          <a:solidFill>
                            <a:schemeClr val="tx1"/>
                          </a:solidFill>
                          <a:latin typeface="+mn-lt"/>
                        </a:rPr>
                        <a:t>Todas las direcciones de multidifusión de los routers OSPF </a:t>
                      </a:r>
                    </a:p>
                    <a:p>
                      <a:pPr marL="173038" indent="-173038" algn="l" defTabSz="685777" rtl="0" eaLnBrk="1" latinLnBrk="0" hangingPunct="1">
                        <a:spcBef>
                          <a:spcPts val="200"/>
                        </a:spcBef>
                        <a:spcAft>
                          <a:spcPts val="200"/>
                        </a:spcAft>
                        <a:buFont typeface="Arial" panose="020B0604020202020204" pitchFamily="34" charset="0"/>
                        <a:buChar char="•"/>
                      </a:pPr>
                      <a:r>
                        <a:rPr lang="es-ES" sz="1400" b="0" kern="1200" dirty="0">
                          <a:solidFill>
                            <a:schemeClr val="tx1"/>
                          </a:solidFill>
                          <a:latin typeface="+mn-lt"/>
                        </a:rPr>
                        <a:t>Routing unidifusión de IPv6</a:t>
                      </a:r>
                    </a:p>
                    <a:p>
                      <a:pPr marL="173038" indent="-173038" algn="l" defTabSz="685777" rtl="0" eaLnBrk="1" latinLnBrk="0" hangingPunct="1">
                        <a:spcBef>
                          <a:spcPts val="200"/>
                        </a:spcBef>
                        <a:spcAft>
                          <a:spcPts val="200"/>
                        </a:spcAft>
                        <a:buFont typeface="Arial" panose="020B0604020202020204" pitchFamily="34" charset="0"/>
                        <a:buChar char="•"/>
                      </a:pPr>
                      <a:r>
                        <a:rPr lang="es-ES" sz="1400" b="0" kern="1200" dirty="0">
                          <a:solidFill>
                            <a:schemeClr val="tx1"/>
                          </a:solidFill>
                          <a:latin typeface="+mn-lt"/>
                        </a:rPr>
                        <a:t>Dirección IPv6 de origen</a:t>
                      </a:r>
                    </a:p>
                    <a:p>
                      <a:pPr marL="173038" indent="-173038" algn="l" defTabSz="685777" rtl="0" eaLnBrk="1" latinLnBrk="0" hangingPunct="1">
                        <a:spcBef>
                          <a:spcPts val="200"/>
                        </a:spcBef>
                        <a:spcAft>
                          <a:spcPts val="200"/>
                        </a:spcAft>
                        <a:buFont typeface="Arial" panose="020B0604020202020204" pitchFamily="34" charset="0"/>
                        <a:buChar char="•"/>
                      </a:pPr>
                      <a:r>
                        <a:rPr lang="es-ES" sz="1400" b="0" kern="1200" dirty="0">
                          <a:solidFill>
                            <a:schemeClr val="tx1"/>
                          </a:solidFill>
                          <a:latin typeface="+mn-lt"/>
                        </a:rPr>
                        <a:t>Dirección IPv6 de destino</a:t>
                      </a:r>
                    </a:p>
                    <a:p>
                      <a:pPr marL="173038" indent="-173038" algn="l" defTabSz="685777" rtl="0" eaLnBrk="1" latinLnBrk="0" hangingPunct="1">
                        <a:spcBef>
                          <a:spcPts val="200"/>
                        </a:spcBef>
                        <a:spcAft>
                          <a:spcPts val="200"/>
                        </a:spcAft>
                        <a:buFont typeface="Arial" panose="020B0604020202020204" pitchFamily="34" charset="0"/>
                        <a:buChar char="•"/>
                      </a:pPr>
                      <a:r>
                        <a:rPr lang="es-ES" sz="1400" b="1" kern="1200" dirty="0">
                          <a:solidFill>
                            <a:schemeClr val="tx1"/>
                          </a:solidFill>
                          <a:latin typeface="+mn-lt"/>
                        </a:rPr>
                        <a:t>show ipv6 interface brief</a:t>
                      </a:r>
                    </a:p>
                    <a:p>
                      <a:pPr marL="173038" indent="-173038" algn="l" defTabSz="685777" rtl="0" eaLnBrk="1" latinLnBrk="0" hangingPunct="1">
                        <a:spcBef>
                          <a:spcPts val="200"/>
                        </a:spcBef>
                        <a:spcAft>
                          <a:spcPts val="200"/>
                        </a:spcAft>
                        <a:buFont typeface="Arial" panose="020B0604020202020204" pitchFamily="34" charset="0"/>
                        <a:buChar char="•"/>
                      </a:pPr>
                      <a:r>
                        <a:rPr lang="es-ES" sz="1400" b="1" kern="1200" dirty="0">
                          <a:solidFill>
                            <a:schemeClr val="tx1"/>
                          </a:solidFill>
                          <a:latin typeface="+mn-lt"/>
                        </a:rPr>
                        <a:t>ipv6 address link-local</a:t>
                      </a:r>
                    </a:p>
                    <a:p>
                      <a:pPr marL="173038" indent="-173038" algn="l" defTabSz="685777" rtl="0" eaLnBrk="1" latinLnBrk="0" hangingPunct="1">
                        <a:spcBef>
                          <a:spcPts val="200"/>
                        </a:spcBef>
                        <a:spcAft>
                          <a:spcPts val="200"/>
                        </a:spcAft>
                        <a:buFont typeface="Arial" panose="020B0604020202020204" pitchFamily="34" charset="0"/>
                        <a:buChar char="•"/>
                      </a:pPr>
                      <a:r>
                        <a:rPr lang="es-ES" sz="1400" b="1" kern="1200" dirty="0">
                          <a:solidFill>
                            <a:schemeClr val="tx1"/>
                          </a:solidFill>
                          <a:latin typeface="+mn-lt"/>
                        </a:rPr>
                        <a:t>show ipv6 interface brief</a:t>
                      </a:r>
                    </a:p>
                    <a:p>
                      <a:pPr marL="173038" indent="-173038" algn="l" defTabSz="685777" rtl="0" eaLnBrk="1" latinLnBrk="0" hangingPunct="1">
                        <a:spcBef>
                          <a:spcPts val="200"/>
                        </a:spcBef>
                        <a:spcAft>
                          <a:spcPts val="200"/>
                        </a:spcAft>
                        <a:buFont typeface="Arial" panose="020B0604020202020204" pitchFamily="34" charset="0"/>
                        <a:buChar char="•"/>
                      </a:pPr>
                      <a:r>
                        <a:rPr lang="es-ES" sz="1400" b="1" kern="1200" dirty="0">
                          <a:solidFill>
                            <a:schemeClr val="tx1"/>
                          </a:solidFill>
                          <a:latin typeface="+mn-lt"/>
                        </a:rPr>
                        <a:t>ipv6 router ospf</a:t>
                      </a:r>
                      <a:endParaRPr lang="es-ES" sz="1400" b="1" kern="1200" dirty="0">
                        <a:solidFill>
                          <a:schemeClr val="tx1"/>
                        </a:solidFill>
                        <a:latin typeface="+mn-lt"/>
                        <a:ea typeface="+mn-ea"/>
                        <a:cs typeface="+mn-cs"/>
                      </a:endParaRPr>
                    </a:p>
                    <a:p>
                      <a:pPr marL="173038" indent="-173038" algn="l" defTabSz="685777" rtl="0" eaLnBrk="1" latinLnBrk="0" hangingPunct="1">
                        <a:spcBef>
                          <a:spcPts val="200"/>
                        </a:spcBef>
                        <a:spcAft>
                          <a:spcPts val="200"/>
                        </a:spcAft>
                        <a:buFont typeface="Arial" panose="020B0604020202020204" pitchFamily="34" charset="0"/>
                        <a:buChar char="•"/>
                      </a:pPr>
                      <a:r>
                        <a:rPr lang="es-ES" sz="1400" b="1" kern="1200" dirty="0">
                          <a:solidFill>
                            <a:schemeClr val="tx1"/>
                          </a:solidFill>
                          <a:latin typeface="+mn-lt"/>
                        </a:rPr>
                        <a:t>show ipv6 protocols</a:t>
                      </a:r>
                    </a:p>
                    <a:p>
                      <a:pPr marL="173038" indent="-173038" algn="l" defTabSz="685777" rtl="0" eaLnBrk="1" latinLnBrk="0" hangingPunct="1">
                        <a:spcBef>
                          <a:spcPts val="200"/>
                        </a:spcBef>
                        <a:spcAft>
                          <a:spcPts val="200"/>
                        </a:spcAft>
                        <a:buFont typeface="Arial" panose="020B0604020202020204" pitchFamily="34" charset="0"/>
                        <a:buChar char="•"/>
                      </a:pPr>
                      <a:r>
                        <a:rPr lang="es-ES" sz="1400" b="1" kern="1200" dirty="0">
                          <a:solidFill>
                            <a:schemeClr val="tx1"/>
                          </a:solidFill>
                          <a:latin typeface="+mn-lt"/>
                        </a:rPr>
                        <a:t>clear ipv6 protocols</a:t>
                      </a:r>
                    </a:p>
                    <a:p>
                      <a:pPr marL="173038" indent="-173038" algn="l" defTabSz="685777" rtl="0" eaLnBrk="1" latinLnBrk="0" hangingPunct="1">
                        <a:spcBef>
                          <a:spcPts val="200"/>
                        </a:spcBef>
                        <a:spcAft>
                          <a:spcPts val="200"/>
                        </a:spcAft>
                        <a:buFont typeface="Arial" panose="020B0604020202020204" pitchFamily="34" charset="0"/>
                        <a:buChar char="•"/>
                      </a:pPr>
                      <a:r>
                        <a:rPr lang="es-ES" sz="1400" b="1" kern="1200" dirty="0">
                          <a:solidFill>
                            <a:schemeClr val="tx1"/>
                          </a:solidFill>
                          <a:latin typeface="+mn-lt"/>
                        </a:rPr>
                        <a:t>ipv6 ospf area</a:t>
                      </a:r>
                    </a:p>
                    <a:p>
                      <a:pPr marL="173038" indent="-173038" algn="l" defTabSz="685777" rtl="0" eaLnBrk="1" latinLnBrk="0" hangingPunct="1">
                        <a:spcBef>
                          <a:spcPts val="200"/>
                        </a:spcBef>
                        <a:spcAft>
                          <a:spcPts val="200"/>
                        </a:spcAft>
                        <a:buFont typeface="Arial" panose="020B0604020202020204" pitchFamily="34" charset="0"/>
                        <a:buChar char="•"/>
                      </a:pPr>
                      <a:r>
                        <a:rPr lang="es-ES" sz="1400" b="1" kern="1200" dirty="0">
                          <a:solidFill>
                            <a:schemeClr val="tx1"/>
                          </a:solidFill>
                          <a:latin typeface="+mn-lt"/>
                        </a:rPr>
                        <a:t>show ipv6 ospf neighbor</a:t>
                      </a:r>
                    </a:p>
                    <a:p>
                      <a:pPr marL="173038" indent="-173038" algn="l" defTabSz="685777" rtl="0" eaLnBrk="1" latinLnBrk="0" hangingPunct="1">
                        <a:spcBef>
                          <a:spcPts val="200"/>
                        </a:spcBef>
                        <a:spcAft>
                          <a:spcPts val="200"/>
                        </a:spcAft>
                        <a:buFont typeface="Arial" panose="020B0604020202020204" pitchFamily="34" charset="0"/>
                        <a:buChar char="•"/>
                      </a:pPr>
                      <a:r>
                        <a:rPr lang="es-ES" sz="1400" b="1" kern="1200" dirty="0">
                          <a:solidFill>
                            <a:schemeClr val="tx1"/>
                          </a:solidFill>
                          <a:latin typeface="+mn-lt"/>
                        </a:rPr>
                        <a:t>show ipv6 ospf</a:t>
                      </a:r>
                      <a:endParaRPr lang="es-ES" sz="1400" b="1"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s-ES" sz="1400" b="1" kern="1200" dirty="0">
                          <a:solidFill>
                            <a:schemeClr val="tx1"/>
                          </a:solidFill>
                          <a:latin typeface="+mn-lt"/>
                        </a:rPr>
                        <a:t>show ipv6 ospf interface</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s-ES" sz="1400" b="1" kern="1200" dirty="0">
                          <a:solidFill>
                            <a:schemeClr val="tx1"/>
                          </a:solidFill>
                          <a:latin typeface="+mn-lt"/>
                        </a:rPr>
                        <a:t>show ipv6 ospf interface brief:</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s-ES" sz="1400" b="1" kern="1200" dirty="0">
                          <a:solidFill>
                            <a:schemeClr val="tx1"/>
                          </a:solidFill>
                          <a:latin typeface="+mn-lt"/>
                        </a:rPr>
                        <a:t>show ipv6 route</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s-ES" sz="1400" b="1" kern="1200" dirty="0">
                          <a:solidFill>
                            <a:schemeClr val="tx1"/>
                          </a:solidFill>
                          <a:latin typeface="+mn-lt"/>
                        </a:rPr>
                        <a:t>show ipv6 route ospf</a:t>
                      </a:r>
                      <a:endParaRPr lang="es-ES" sz="1400" b="1" kern="1200" dirty="0">
                        <a:solidFill>
                          <a:schemeClr val="tx1"/>
                        </a:solidFill>
                        <a:latin typeface="+mn-lt"/>
                        <a:ea typeface="+mn-ea"/>
                        <a:cs typeface="+mn-cs"/>
                      </a:endParaRP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endParaRPr lang="es-ES"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00795013"/>
                  </a:ext>
                </a:extLst>
              </a:tr>
            </a:tbl>
          </a:graphicData>
        </a:graphic>
      </p:graphicFrame>
    </p:spTree>
    <p:extLst>
      <p:ext uri="{BB962C8B-B14F-4D97-AF65-F5344CB8AC3E}">
        <p14:creationId xmlns:p14="http://schemas.microsoft.com/office/powerpoint/2010/main" val="1999926666"/>
      </p:ext>
    </p:extLst>
  </p:cSld>
  <p:clrMapOvr>
    <a:masterClrMapping/>
  </p:clrMapOvr>
  <p:transition spd="slow">
    <p:wip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190828277"/>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266" name="Rectangle 34"/>
          <p:cNvSpPr>
            <a:spLocks noGrp="1" noChangeArrowheads="1"/>
          </p:cNvSpPr>
          <p:nvPr>
            <p:ph idx="1"/>
          </p:nvPr>
        </p:nvSpPr>
        <p:spPr/>
        <p:txBody>
          <a:bodyPr/>
          <a:lstStyle/>
          <a:p>
            <a:pPr marL="0" indent="0">
              <a:lnSpc>
                <a:spcPct val="85000"/>
              </a:lnSpc>
              <a:spcBef>
                <a:spcPct val="30000"/>
              </a:spcBef>
              <a:buNone/>
            </a:pPr>
            <a:r>
              <a:rPr lang="es-ES"/>
              <a:t>Antes de enseñar el capítulo 8, el instructor debe:</a:t>
            </a:r>
          </a:p>
          <a:p>
            <a:pPr eaLnBrk="1" hangingPunct="1">
              <a:lnSpc>
                <a:spcPct val="85000"/>
              </a:lnSpc>
              <a:spcBef>
                <a:spcPct val="30000"/>
              </a:spcBef>
            </a:pPr>
            <a:r>
              <a:rPr lang="es-ES"/>
              <a:t>Completar el capítulo 8: "Evaluación".</a:t>
            </a:r>
          </a:p>
          <a:p>
            <a:pPr eaLnBrk="1" hangingPunct="1">
              <a:lnSpc>
                <a:spcPct val="85000"/>
              </a:lnSpc>
              <a:spcBef>
                <a:spcPct val="30000"/>
              </a:spcBef>
            </a:pPr>
            <a:r>
              <a:rPr lang="es-ES"/>
              <a:t>Los objetivos de este capítulo son:</a:t>
            </a:r>
          </a:p>
          <a:p>
            <a:pPr marL="557213" lvl="1" indent="-214313">
              <a:buFont typeface="Arial" panose="020B0604020202020204" pitchFamily="34" charset="0"/>
              <a:buChar char="•"/>
            </a:pPr>
            <a:r>
              <a:rPr lang="es-ES" sz="1200" dirty="0"/>
              <a:t>Explique las funciones y características de los protocolos de routing de OSPF.</a:t>
            </a:r>
          </a:p>
          <a:p>
            <a:pPr marL="557213" lvl="1" indent="-214313">
              <a:buFont typeface="Arial" panose="020B0604020202020204" pitchFamily="34" charset="0"/>
              <a:buChar char="•"/>
            </a:pPr>
            <a:r>
              <a:rPr lang="es-ES" sz="1200" dirty="0"/>
              <a:t>Describa los tipos de paquetes que se utilizan para establecer y mantener una adyacencia de vecino del EIGRP.</a:t>
            </a:r>
          </a:p>
          <a:p>
            <a:pPr marL="557213" lvl="1" indent="-214313">
              <a:buFont typeface="Arial" panose="020B0604020202020204" pitchFamily="34" charset="0"/>
              <a:buChar char="•"/>
            </a:pPr>
            <a:r>
              <a:rPr lang="es-ES" sz="1200" dirty="0"/>
              <a:t>Explique la forma en que OSPF logra la convergencia.</a:t>
            </a:r>
          </a:p>
          <a:p>
            <a:pPr marL="557213" lvl="1" indent="-214313">
              <a:buFont typeface="Arial" panose="020B0604020202020204" pitchFamily="34" charset="0"/>
              <a:buChar char="•"/>
            </a:pPr>
            <a:r>
              <a:rPr lang="es-ES" sz="1200" dirty="0"/>
              <a:t>Configurar una ID de router OSPF.</a:t>
            </a:r>
          </a:p>
          <a:p>
            <a:pPr marL="557213" lvl="1" indent="-214313">
              <a:buFont typeface="Arial" panose="020B0604020202020204" pitchFamily="34" charset="0"/>
              <a:buChar char="•"/>
            </a:pPr>
            <a:r>
              <a:rPr lang="es-ES" sz="1200" dirty="0"/>
              <a:t>Configure OSPFv2 de área única.</a:t>
            </a:r>
          </a:p>
          <a:p>
            <a:pPr marL="557213" lvl="1" indent="-214313">
              <a:buFont typeface="Arial" panose="020B0604020202020204" pitchFamily="34" charset="0"/>
              <a:buChar char="•"/>
            </a:pPr>
            <a:r>
              <a:rPr lang="es-ES" sz="1200" dirty="0"/>
              <a:t>Explicar la forma en que OSPF usa el costo para determinar la mejor ruta.</a:t>
            </a:r>
          </a:p>
          <a:p>
            <a:pPr marL="557213" lvl="1" indent="-214313">
              <a:buFont typeface="Arial" panose="020B0604020202020204" pitchFamily="34" charset="0"/>
              <a:buChar char="•"/>
            </a:pPr>
            <a:r>
              <a:rPr lang="es-ES" sz="1200" dirty="0"/>
              <a:t>Verifique OSPFv2 de área única.</a:t>
            </a:r>
          </a:p>
          <a:p>
            <a:pPr marL="557213" lvl="1" indent="-214313">
              <a:buFont typeface="Arial" panose="020B0604020202020204" pitchFamily="34" charset="0"/>
              <a:buChar char="•"/>
            </a:pPr>
            <a:r>
              <a:rPr lang="es-ES" sz="1200" dirty="0"/>
              <a:t>Comparar las características y las operaciones de OSPFv2 y OSPFv3.</a:t>
            </a:r>
          </a:p>
          <a:p>
            <a:pPr marL="557213" lvl="1" indent="-214313">
              <a:buFont typeface="Arial" panose="020B0604020202020204" pitchFamily="34" charset="0"/>
              <a:buChar char="•"/>
            </a:pPr>
            <a:r>
              <a:rPr lang="es-ES" sz="1200" dirty="0"/>
              <a:t>Configure OSPFv3 de área única.</a:t>
            </a:r>
          </a:p>
          <a:p>
            <a:pPr marL="557213" lvl="1" indent="-214313">
              <a:buFont typeface="Arial" panose="020B0604020202020204" pitchFamily="34" charset="0"/>
              <a:buChar char="•"/>
            </a:pPr>
            <a:r>
              <a:rPr lang="es-ES" sz="1200" dirty="0"/>
              <a:t>Verifique OSPFv3 de área única.</a:t>
            </a:r>
          </a:p>
          <a:p>
            <a:pPr eaLnBrk="1" hangingPunct="1">
              <a:lnSpc>
                <a:spcPct val="85000"/>
              </a:lnSpc>
              <a:spcBef>
                <a:spcPct val="30000"/>
              </a:spcBef>
            </a:pPr>
            <a:endParaRPr lang="es-ES" dirty="0"/>
          </a:p>
        </p:txBody>
      </p:sp>
      <p:sp>
        <p:nvSpPr>
          <p:cNvPr id="2" name="Title 1"/>
          <p:cNvSpPr>
            <a:spLocks noGrp="1"/>
          </p:cNvSpPr>
          <p:nvPr>
            <p:ph type="title"/>
          </p:nvPr>
        </p:nvSpPr>
        <p:spPr/>
        <p:txBody>
          <a:bodyPr/>
          <a:lstStyle/>
          <a:p>
            <a:r>
              <a:rPr lang="es-ES"/>
              <a:t>Capítulo 8: Prácticas recomendadas</a:t>
            </a:r>
          </a:p>
        </p:txBody>
      </p:sp>
    </p:spTree>
    <p:extLst>
      <p:ext uri="{BB962C8B-B14F-4D97-AF65-F5344CB8AC3E}">
        <p14:creationId xmlns:p14="http://schemas.microsoft.com/office/powerpoint/2010/main" val="2379341361"/>
      </p:ext>
    </p:extLst>
  </p:cSld>
  <p:clrMapOvr>
    <a:masterClrMapping/>
  </p:clrMapOvr>
  <p:transition spd="slow">
    <p:wipe/>
  </p:transition>
</p:sld>
</file>

<file path=ppt/theme/theme1.xml><?xml version="1.0" encoding="utf-8"?>
<a:theme xmlns:a="http://schemas.openxmlformats.org/drawingml/2006/main" name="Default Theme">
  <a:themeElements>
    <a:clrScheme name="Custom 6">
      <a:dk1>
        <a:srgbClr val="58585B"/>
      </a:dk1>
      <a:lt1>
        <a:srgbClr val="FFFFFF"/>
      </a:lt1>
      <a:dk2>
        <a:srgbClr val="58585B"/>
      </a:dk2>
      <a:lt2>
        <a:srgbClr val="81C569"/>
      </a:lt2>
      <a:accent1>
        <a:srgbClr val="004C69"/>
      </a:accent1>
      <a:accent2>
        <a:srgbClr val="9E0B0F"/>
      </a:accent2>
      <a:accent3>
        <a:srgbClr val="FFFFFF"/>
      </a:accent3>
      <a:accent4>
        <a:srgbClr val="367187"/>
      </a:accent4>
      <a:accent5>
        <a:srgbClr val="38C6F4"/>
      </a:accent5>
      <a:accent6>
        <a:srgbClr val="FBAB18"/>
      </a:accent6>
      <a:hlink>
        <a:srgbClr val="38C6F4"/>
      </a:hlink>
      <a:folHlink>
        <a:srgbClr val="81C569"/>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6A4D7"/>
        </a:solidFill>
        <a:ln>
          <a:noFill/>
        </a:ln>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Default Theme" id="{A3178FD6-045E-43BB-9FF9-79BDC55288A1}" vid="{B3635A64-254C-4D4D-B1C2-6197525273F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Default Theme</Template>
  <TotalTime>11712</TotalTime>
  <Words>9013</Words>
  <Application>Microsoft Office PowerPoint</Application>
  <PresentationFormat>Presentación en pantalla (16:9)</PresentationFormat>
  <Paragraphs>1135</Paragraphs>
  <Slides>85</Slides>
  <Notes>83</Notes>
  <HiddenSlides>16</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85</vt:i4>
      </vt:variant>
    </vt:vector>
  </HeadingPairs>
  <TitlesOfParts>
    <vt:vector size="91" baseType="lpstr">
      <vt:lpstr>Arial</vt:lpstr>
      <vt:lpstr>Calibri</vt:lpstr>
      <vt:lpstr>CiscoSans ExtraLight</vt:lpstr>
      <vt:lpstr>Symbol</vt:lpstr>
      <vt:lpstr>Wingdings</vt:lpstr>
      <vt:lpstr>Default Theme</vt:lpstr>
      <vt:lpstr>Capítulo 8: OSPF de área única</vt:lpstr>
      <vt:lpstr>Materiales para el instructor: Guía de planificación del capítulo 8</vt:lpstr>
      <vt:lpstr>Capítulo 8: OSPF de área única</vt:lpstr>
      <vt:lpstr>Capítulo 8: Actividades</vt:lpstr>
      <vt:lpstr>Capítulo 8: Actividades (cont.)</vt:lpstr>
      <vt:lpstr>Capítulo 8: Actividades (cont.)</vt:lpstr>
      <vt:lpstr>Capítulo 8: Actividades (cont.)</vt:lpstr>
      <vt:lpstr>Capítulo 8: Evaluación</vt:lpstr>
      <vt:lpstr>Capítulo 8: Prácticas recomendadas</vt:lpstr>
      <vt:lpstr>Capítulo 8: Prácticas recomendadas (continuación)</vt:lpstr>
      <vt:lpstr>Capítulo 8: Prácticas recomendadas (continuación)</vt:lpstr>
      <vt:lpstr>Capítulo 8: Prácticas recomendadas (continuación)</vt:lpstr>
      <vt:lpstr>Capítulo 8: Prácticas recomendadas (continuación)</vt:lpstr>
      <vt:lpstr>Capítulo 8: Prácticas recomendadas (continuación)</vt:lpstr>
      <vt:lpstr>Capítulo 8: Ayuda adicional</vt:lpstr>
      <vt:lpstr>Presentación de PowerPoint</vt:lpstr>
      <vt:lpstr>Capítulo 8: OSPF de área única</vt:lpstr>
      <vt:lpstr>Capítulo 3: Secciones y objetivos</vt:lpstr>
      <vt:lpstr>Capítulo 8: Secciones y objetivos (continuación)</vt:lpstr>
      <vt:lpstr>8.1 Características de OSPF</vt:lpstr>
      <vt:lpstr>Abrir primero la ruta más corta Evolución de OSPF</vt:lpstr>
      <vt:lpstr>Abrir primero la ruta más corta Características de OSPF</vt:lpstr>
      <vt:lpstr>Abrir primero la ruta más corta Componentes de OSPF</vt:lpstr>
      <vt:lpstr>Abrir primero la ruta más corta Funcionamiento del estado de enlace</vt:lpstr>
      <vt:lpstr>Abrir primero la ruta más corta OSPF de área única y multiárea</vt:lpstr>
      <vt:lpstr>Mensajes OSPF Encapsulamiento de mensajes OSPF</vt:lpstr>
      <vt:lpstr>Mensajes OSPF Encapsulamiento de mensajes OSPF (cont.)</vt:lpstr>
      <vt:lpstr>Mensajes OSPF Paquete de saludo</vt:lpstr>
      <vt:lpstr>Mensajes OSPF Intervalos de los paquetes de saludo</vt:lpstr>
      <vt:lpstr>Mensajes OSPF Actualizaciones de estado de enlace</vt:lpstr>
      <vt:lpstr>Funcionamiento de OSPF Estados operativos de OSPF</vt:lpstr>
      <vt:lpstr>Funcionamiento de OSPF Establecimiento de adyacencias de vecinos</vt:lpstr>
      <vt:lpstr>Funcionamiento de OSPF DR y BDR de OSPF</vt:lpstr>
      <vt:lpstr>Funcionamiento de OSPF Sincronización de las bases de datos OSPF</vt:lpstr>
      <vt:lpstr>Funcionamiento de OSPF Demostración de video: observación de las comunicaciones del protocolo OSPF</vt:lpstr>
      <vt:lpstr>8.2 OSPFv2 de área única</vt:lpstr>
      <vt:lpstr>ID de routers OSPF Topología de la red OSPF</vt:lpstr>
      <vt:lpstr>ID del router OSPF Modo de configuración del router OSPF</vt:lpstr>
      <vt:lpstr>ID de router OSPF ID de router</vt:lpstr>
      <vt:lpstr>ID de router OSPF Configuración de una ID de router OSPF</vt:lpstr>
      <vt:lpstr>ID de router OSPF Modificación de una ID de router</vt:lpstr>
      <vt:lpstr>ID del router OSPF Uso de una interfaz de bucle invertido como ID del router</vt:lpstr>
      <vt:lpstr>Configuración de OSPFv2 de área única Habilitación de OSPF en las interfaces</vt:lpstr>
      <vt:lpstr>Configuración de OSPFv2 de área única Máscara de comodín</vt:lpstr>
      <vt:lpstr>Configuración de OSPFv2 de área única Comando network</vt:lpstr>
      <vt:lpstr>Configuración de OSPFv2 de área única Interfaz pasiva</vt:lpstr>
      <vt:lpstr>Configuración de OSPFv2 de área única Configuración de interfaces pasivas</vt:lpstr>
      <vt:lpstr>Configuración de OSPFv2 de área única Packet Tracer: configuración de OSPFv2 de área única</vt:lpstr>
      <vt:lpstr>Costo de OSPF Métrica de OSPF = costo</vt:lpstr>
      <vt:lpstr>Costo de OSPF Costos acumulados de OSPF</vt:lpstr>
      <vt:lpstr>Costo de OSPF Ajuste del ancho de banda de referencia</vt:lpstr>
      <vt:lpstr>Costo de OSPF Ajuste del ancho de banda de referencia (cont.)</vt:lpstr>
      <vt:lpstr>Costo de OSPF Ajuste del ancho de banda de referencia (cont.)</vt:lpstr>
      <vt:lpstr>Costo de OSPF Ancho de banda de interfaz predeterminado </vt:lpstr>
      <vt:lpstr>Costo de OSPF Ajuste del ancho de banda de la interfaz </vt:lpstr>
      <vt:lpstr>Costo de OSPF Configuración manual del costo de OSPF</vt:lpstr>
      <vt:lpstr>Verificación de OSPF Verificación de vecinos OSPF</vt:lpstr>
      <vt:lpstr>Verificación de OSPF Verificación de la configuración del protocolo OSPF</vt:lpstr>
      <vt:lpstr>Verificación de OSPF Verificación de la información del proceso de OSPF</vt:lpstr>
      <vt:lpstr>Verificación de OSPF Verificación de la configuración de la interfaz de OSPF</vt:lpstr>
      <vt:lpstr>Verificación de OSPF Práctica de laboratorio: configuración de OSPFv2 básico de área única</vt:lpstr>
      <vt:lpstr>8.3 OSPFv3 de área única</vt:lpstr>
      <vt:lpstr>Comparación entre OSPFv2 y OSPFv3 OSPFv3</vt:lpstr>
      <vt:lpstr>Comparación entre OSPFv2 y OSPFv3 Similitudes entre OSPFv2 y OSPFv3</vt:lpstr>
      <vt:lpstr>Comparación entre OSPFv2 y OSPFv3 Diferencias entre OSPFv2 y OSPFv3</vt:lpstr>
      <vt:lpstr>Comparación entre OSPFv2 y OSPFv3 Direcciones de enlace local</vt:lpstr>
      <vt:lpstr>Configuración de OSPFv3 Topología de la red de OSPFv3</vt:lpstr>
      <vt:lpstr>Configuración de OSPFv3 Topología de la red de OSPFv3 (cont.)</vt:lpstr>
      <vt:lpstr>Configuración de OSPFv3 Direcciones de enlace local</vt:lpstr>
      <vt:lpstr>Configuración de OSPFv3 Asignación de direcciones de enlace local</vt:lpstr>
      <vt:lpstr>Configuración de OSPFv3 Configuración de la ID del router de OSPFv3</vt:lpstr>
      <vt:lpstr>Configuración de OSPFv3 Modificación de una ID de router de OSPFv3</vt:lpstr>
      <vt:lpstr>Configuración de OSPFv3 Habilitación de OSPFv3 en las interfaces</vt:lpstr>
      <vt:lpstr>Verificación de OSPFv3 Verificación de vecinos de OSPFv3</vt:lpstr>
      <vt:lpstr>Verificación de OSPFv3 Verificación de la configuración del protocolo OSPFv3</vt:lpstr>
      <vt:lpstr>Verificación de OSPFv3 Verificación de las interfaces de OSPFv3</vt:lpstr>
      <vt:lpstr>Verificación de OSPFv3 Verificación de la tabla de routing de IPv6</vt:lpstr>
      <vt:lpstr>Verificación de OSPFv3 Packet Tracer: configuración de OSPFv3 básico</vt:lpstr>
      <vt:lpstr>Verificación de OSPFv3 Práctica de laboratorio: configuración de OSPFv3 básico de área única</vt:lpstr>
      <vt:lpstr>8.4 Resumen del capítulo</vt:lpstr>
      <vt:lpstr>Conclusión:  Packet Tracer: Desafío de integración de habilidades</vt:lpstr>
      <vt:lpstr>Conclusión Capítulo 8: OSPF de área única</vt:lpstr>
      <vt:lpstr>Módulo 8 Nuevos términos y comandos</vt:lpstr>
      <vt:lpstr>Módulo 8 Nuevos términos y comandos (cont.)</vt:lpstr>
      <vt:lpstr>Presentación de PowerPoint</vt:lpstr>
    </vt:vector>
  </TitlesOfParts>
  <Company>Cisco Systems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bvachon@cisco.com</dc:creator>
  <cp:lastModifiedBy>Lizethe Pérez Fuertes</cp:lastModifiedBy>
  <cp:revision>594</cp:revision>
  <dcterms:created xsi:type="dcterms:W3CDTF">2016-08-22T22:27:36Z</dcterms:created>
  <dcterms:modified xsi:type="dcterms:W3CDTF">2023-02-24T22:02:04Z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ffisync_ProviderInitializationData">
    <vt:lpwstr>https://cisco.jiveon.com</vt:lpwstr>
  </property>
  <property fmtid="{D5CDD505-2E9C-101B-9397-08002B2CF9AE}" pid="3" name="Offisync_UpdateToken">
    <vt:lpwstr>1</vt:lpwstr>
  </property>
  <property fmtid="{D5CDD505-2E9C-101B-9397-08002B2CF9AE}" pid="4" name="Offisync_ServerID">
    <vt:lpwstr>07841bbc-cd3c-4a76-827f-75a2226890f4</vt:lpwstr>
  </property>
  <property fmtid="{D5CDD505-2E9C-101B-9397-08002B2CF9AE}" pid="5" name="Offisync_UniqueId">
    <vt:lpwstr>1702406</vt:lpwstr>
  </property>
  <property fmtid="{D5CDD505-2E9C-101B-9397-08002B2CF9AE}" pid="6" name="Jive_VersionGuid">
    <vt:lpwstr>fd96a0b3-f68d-4727-8e4f-2128d37ed30a</vt:lpwstr>
  </property>
  <property fmtid="{D5CDD505-2E9C-101B-9397-08002B2CF9AE}" pid="7" name="Jive_LatestUserAccountName">
    <vt:lpwstr>alljohns</vt:lpwstr>
  </property>
</Properties>
</file>